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18" r:id="rId2"/>
  </p:sldMasterIdLst>
  <p:notesMasterIdLst>
    <p:notesMasterId r:id="rId52"/>
  </p:notesMasterIdLst>
  <p:handoutMasterIdLst>
    <p:handoutMasterId r:id="rId53"/>
  </p:handoutMasterIdLst>
  <p:sldIdLst>
    <p:sldId id="381" r:id="rId3"/>
    <p:sldId id="263" r:id="rId4"/>
    <p:sldId id="378" r:id="rId5"/>
    <p:sldId id="356" r:id="rId6"/>
    <p:sldId id="313" r:id="rId7"/>
    <p:sldId id="357" r:id="rId8"/>
    <p:sldId id="314" r:id="rId9"/>
    <p:sldId id="365" r:id="rId10"/>
    <p:sldId id="315" r:id="rId11"/>
    <p:sldId id="359" r:id="rId12"/>
    <p:sldId id="322" r:id="rId13"/>
    <p:sldId id="321" r:id="rId14"/>
    <p:sldId id="309" r:id="rId15"/>
    <p:sldId id="371" r:id="rId16"/>
    <p:sldId id="370" r:id="rId17"/>
    <p:sldId id="368" r:id="rId18"/>
    <p:sldId id="372" r:id="rId19"/>
    <p:sldId id="367" r:id="rId20"/>
    <p:sldId id="332" r:id="rId21"/>
    <p:sldId id="379" r:id="rId22"/>
    <p:sldId id="333" r:id="rId23"/>
    <p:sldId id="366" r:id="rId24"/>
    <p:sldId id="360" r:id="rId25"/>
    <p:sldId id="361" r:id="rId26"/>
    <p:sldId id="362" r:id="rId27"/>
    <p:sldId id="373" r:id="rId28"/>
    <p:sldId id="327" r:id="rId29"/>
    <p:sldId id="380" r:id="rId30"/>
    <p:sldId id="328" r:id="rId31"/>
    <p:sldId id="334" r:id="rId32"/>
    <p:sldId id="331" r:id="rId33"/>
    <p:sldId id="335" r:id="rId34"/>
    <p:sldId id="336" r:id="rId35"/>
    <p:sldId id="337" r:id="rId36"/>
    <p:sldId id="338" r:id="rId37"/>
    <p:sldId id="339" r:id="rId38"/>
    <p:sldId id="340" r:id="rId39"/>
    <p:sldId id="341" r:id="rId40"/>
    <p:sldId id="342" r:id="rId41"/>
    <p:sldId id="343" r:id="rId42"/>
    <p:sldId id="344" r:id="rId43"/>
    <p:sldId id="349" r:id="rId44"/>
    <p:sldId id="345" r:id="rId45"/>
    <p:sldId id="347" r:id="rId46"/>
    <p:sldId id="363" r:id="rId47"/>
    <p:sldId id="364" r:id="rId48"/>
    <p:sldId id="294" r:id="rId49"/>
    <p:sldId id="377" r:id="rId50"/>
    <p:sldId id="269" r:id="rId51"/>
  </p:sldIdLst>
  <p:sldSz cx="9144000" cy="5143500" type="screen16x9"/>
  <p:notesSz cx="6797675" cy="9926638"/>
  <p:custDataLst>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0419A"/>
    <a:srgbClr val="2A6EBB"/>
    <a:srgbClr val="6E99D4"/>
    <a:srgbClr val="C5D6E8"/>
    <a:srgbClr val="FCD2BF"/>
    <a:srgbClr val="B6231D"/>
    <a:srgbClr val="E6674A"/>
    <a:srgbClr val="DC291E"/>
    <a:srgbClr val="DB2C3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2739" autoAdjust="0"/>
  </p:normalViewPr>
  <p:slideViewPr>
    <p:cSldViewPr snapToGrid="0">
      <p:cViewPr varScale="1">
        <p:scale>
          <a:sx n="144" d="100"/>
          <a:sy n="144" d="100"/>
        </p:scale>
        <p:origin x="-684" y="-90"/>
      </p:cViewPr>
      <p:guideLst>
        <p:guide orient="horz" pos="1620"/>
        <p:guide pos="2880"/>
      </p:guideLst>
    </p:cSldViewPr>
  </p:slideViewPr>
  <p:outlineViewPr>
    <p:cViewPr>
      <p:scale>
        <a:sx n="33" d="100"/>
        <a:sy n="33" d="100"/>
      </p:scale>
      <p:origin x="48" y="576"/>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5" d="100"/>
          <a:sy n="85" d="100"/>
        </p:scale>
        <p:origin x="-3882" y="-72"/>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50444" y="0"/>
            <a:ext cx="2945659" cy="498056"/>
          </a:xfrm>
          <a:prstGeom prst="rect">
            <a:avLst/>
          </a:prstGeom>
        </p:spPr>
        <p:txBody>
          <a:bodyPr vert="horz" lIns="91440" tIns="45720" rIns="91440" bIns="45720" rtlCol="0"/>
          <a:lstStyle>
            <a:lvl1pPr algn="r">
              <a:defRPr sz="1200"/>
            </a:lvl1pPr>
          </a:lstStyle>
          <a:p>
            <a:fld id="{FCEDA772-CC0D-4120-979D-1E24D161C26C}" type="datetimeFigureOut">
              <a:rPr lang="en-NZ" smtClean="0"/>
              <a:pPr/>
              <a:t>4/09/2017</a:t>
            </a:fld>
            <a:endParaRPr lang="en-NZ"/>
          </a:p>
        </p:txBody>
      </p:sp>
      <p:sp>
        <p:nvSpPr>
          <p:cNvPr id="4" name="Footer Placeholder 3"/>
          <p:cNvSpPr>
            <a:spLocks noGrp="1"/>
          </p:cNvSpPr>
          <p:nvPr>
            <p:ph type="ftr" sz="quarter" idx="2"/>
          </p:nvPr>
        </p:nvSpPr>
        <p:spPr>
          <a:xfrm>
            <a:off x="1" y="9428583"/>
            <a:ext cx="2945659" cy="498055"/>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50444" y="9428583"/>
            <a:ext cx="2945659" cy="498055"/>
          </a:xfrm>
          <a:prstGeom prst="rect">
            <a:avLst/>
          </a:prstGeom>
        </p:spPr>
        <p:txBody>
          <a:bodyPr vert="horz" lIns="91440" tIns="45720" rIns="91440" bIns="45720" rtlCol="0" anchor="b"/>
          <a:lstStyle>
            <a:lvl1pPr algn="r">
              <a:defRPr sz="1200"/>
            </a:lvl1pPr>
          </a:lstStyle>
          <a:p>
            <a:fld id="{9522341E-660F-4FC1-BED7-C1319FC1B0AE}" type="slidenum">
              <a:rPr lang="en-NZ" smtClean="0"/>
              <a:pPr/>
              <a:t>‹#›</a:t>
            </a:fld>
            <a:endParaRPr lang="en-NZ"/>
          </a:p>
        </p:txBody>
      </p:sp>
    </p:spTree>
    <p:extLst>
      <p:ext uri="{BB962C8B-B14F-4D97-AF65-F5344CB8AC3E}">
        <p14:creationId xmlns:p14="http://schemas.microsoft.com/office/powerpoint/2010/main" xmlns="" val="4083292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0444" y="0"/>
            <a:ext cx="2945659" cy="498056"/>
          </a:xfrm>
          <a:prstGeom prst="rect">
            <a:avLst/>
          </a:prstGeom>
        </p:spPr>
        <p:txBody>
          <a:bodyPr vert="horz" lIns="91440" tIns="45720" rIns="91440" bIns="45720" rtlCol="0"/>
          <a:lstStyle>
            <a:lvl1pPr algn="r">
              <a:defRPr sz="1200"/>
            </a:lvl1pPr>
          </a:lstStyle>
          <a:p>
            <a:fld id="{75487751-1BAB-4D4A-8009-437CE933A87A}" type="datetimeFigureOut">
              <a:rPr lang="en-NZ" smtClean="0"/>
              <a:pPr/>
              <a:t>4/09/2017</a:t>
            </a:fld>
            <a:endParaRPr lang="en-NZ"/>
          </a:p>
        </p:txBody>
      </p:sp>
      <p:sp>
        <p:nvSpPr>
          <p:cNvPr id="4"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777195"/>
            <a:ext cx="5438140" cy="39086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1" y="9428583"/>
            <a:ext cx="2945659" cy="498055"/>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4" y="9428583"/>
            <a:ext cx="2945659" cy="498055"/>
          </a:xfrm>
          <a:prstGeom prst="rect">
            <a:avLst/>
          </a:prstGeom>
        </p:spPr>
        <p:txBody>
          <a:bodyPr vert="horz" lIns="91440" tIns="45720" rIns="91440" bIns="45720" rtlCol="0" anchor="b"/>
          <a:lstStyle>
            <a:lvl1pPr algn="r">
              <a:defRPr sz="1200"/>
            </a:lvl1pPr>
          </a:lstStyle>
          <a:p>
            <a:fld id="{732A1FBF-7EB0-480E-98DA-A10430D36293}" type="slidenum">
              <a:rPr lang="en-NZ" smtClean="0"/>
              <a:pPr/>
              <a:t>‹#›</a:t>
            </a:fld>
            <a:endParaRPr lang="en-NZ"/>
          </a:p>
        </p:txBody>
      </p:sp>
    </p:spTree>
    <p:extLst>
      <p:ext uri="{BB962C8B-B14F-4D97-AF65-F5344CB8AC3E}">
        <p14:creationId xmlns:p14="http://schemas.microsoft.com/office/powerpoint/2010/main" xmlns="" val="2258723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6300" cy="3351212"/>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732A1FBF-7EB0-480E-98DA-A10430D36293}" type="slidenum">
              <a:rPr lang="en-NZ" smtClean="0"/>
              <a:pPr/>
              <a:t>2</a:t>
            </a:fld>
            <a:endParaRPr lang="en-NZ"/>
          </a:p>
        </p:txBody>
      </p:sp>
    </p:spTree>
    <p:extLst>
      <p:ext uri="{BB962C8B-B14F-4D97-AF65-F5344CB8AC3E}">
        <p14:creationId xmlns:p14="http://schemas.microsoft.com/office/powerpoint/2010/main" xmlns="" val="2668333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6300" cy="3351212"/>
          </a:xfrm>
        </p:spPr>
      </p:sp>
      <p:sp>
        <p:nvSpPr>
          <p:cNvPr id="3" name="Notes Placeholder 2"/>
          <p:cNvSpPr>
            <a:spLocks noGrp="1"/>
          </p:cNvSpPr>
          <p:nvPr>
            <p:ph type="body" idx="1"/>
          </p:nvPr>
        </p:nvSpPr>
        <p:spPr/>
        <p:txBody>
          <a:bodyPr>
            <a:normAutofit/>
          </a:bodyPr>
          <a:lstStyle/>
          <a:p>
            <a:r>
              <a:rPr lang="en-NZ" dirty="0" smtClean="0"/>
              <a:t>The diagram depicts how emotions, thoughts, and behaviours</a:t>
            </a:r>
            <a:r>
              <a:rPr lang="en-NZ" baseline="0" dirty="0" smtClean="0"/>
              <a:t> all influence each other.  The triangle in the middle represents CBT’s tenet that all humans’ core beliefs can be summed up in three categories: self, others, future.</a:t>
            </a:r>
          </a:p>
          <a:p>
            <a:r>
              <a:rPr lang="en-NZ" baseline="0" dirty="0" smtClean="0"/>
              <a:t>Steering wheel --... If we feel good about our self, others and our future ... We have good thoughts, we feel good which impacts on our behaviour. When we behave the way we want, we have good thoughts, feeling and feel good about our self, others and our future.</a:t>
            </a:r>
          </a:p>
          <a:p>
            <a:r>
              <a:rPr lang="en-NZ" baseline="0" dirty="0" smtClean="0"/>
              <a:t>The opposite also applies – bad beliefs etc. Goes around and around and the cycle needs to be broken</a:t>
            </a:r>
            <a:endParaRPr lang="en-NZ" dirty="0"/>
          </a:p>
        </p:txBody>
      </p:sp>
      <p:sp>
        <p:nvSpPr>
          <p:cNvPr id="4" name="Slide Number Placeholder 3"/>
          <p:cNvSpPr>
            <a:spLocks noGrp="1"/>
          </p:cNvSpPr>
          <p:nvPr>
            <p:ph type="sldNum" sz="quarter" idx="10"/>
          </p:nvPr>
        </p:nvSpPr>
        <p:spPr/>
        <p:txBody>
          <a:bodyPr/>
          <a:lstStyle/>
          <a:p>
            <a:fld id="{732A1FBF-7EB0-480E-98DA-A10430D36293}" type="slidenum">
              <a:rPr lang="en-NZ" smtClean="0"/>
              <a:pPr/>
              <a:t>12</a:t>
            </a:fld>
            <a:endParaRPr lang="en-N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6300" cy="3351212"/>
          </a:xfrm>
        </p:spPr>
      </p:sp>
      <p:sp>
        <p:nvSpPr>
          <p:cNvPr id="3" name="Notes Placeholder 2"/>
          <p:cNvSpPr>
            <a:spLocks noGrp="1"/>
          </p:cNvSpPr>
          <p:nvPr>
            <p:ph type="body" idx="1"/>
          </p:nvPr>
        </p:nvSpPr>
        <p:spPr/>
        <p:txBody>
          <a:bodyPr>
            <a:normAutofit/>
          </a:bodyPr>
          <a:lstStyle/>
          <a:p>
            <a:pPr>
              <a:buFont typeface="Arial" pitchFamily="34" charset="0"/>
              <a:buChar char="•"/>
            </a:pPr>
            <a:r>
              <a:rPr lang="en-NZ" baseline="0" dirty="0" smtClean="0"/>
              <a:t> Learn to be mindful: We hear, we see, we feel and we think constantly though out the day. (Hold hand up for silence – quick answer “what can you hear” now close your eyes –listen – ten seconds what do you hear</a:t>
            </a:r>
            <a:r>
              <a:rPr lang="en-NZ" baseline="0" dirty="0" smtClean="0"/>
              <a:t>. Mindful </a:t>
            </a:r>
            <a:r>
              <a:rPr lang="en-NZ" baseline="0" dirty="0" smtClean="0"/>
              <a:t>attentive – imagine if you took that time to enjoy a moment (in the garden, having dinner with people you enjoy and love, eating a meal etc)</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NZ" baseline="0" dirty="0" smtClean="0"/>
              <a:t>  Helpful thoughts/unhelpful thoughts – learn to identify them and restructure them. Negative thoughts increase when things are not going well and ‘in a bad space’ compounding the problem.  For young people this technique is the most effective in helping overcome fears and anxieties. For adults, having the ability to scrutinise their self talk will make them much more resilient to deal with th personal challenges faced as transition into old age</a:t>
            </a:r>
          </a:p>
          <a:p>
            <a:pPr>
              <a:buFont typeface="Arial" pitchFamily="34" charset="0"/>
              <a:buChar char="•"/>
            </a:pPr>
            <a:endParaRPr lang="en-NZ" dirty="0"/>
          </a:p>
        </p:txBody>
      </p:sp>
      <p:sp>
        <p:nvSpPr>
          <p:cNvPr id="4" name="Slide Number Placeholder 3"/>
          <p:cNvSpPr>
            <a:spLocks noGrp="1"/>
          </p:cNvSpPr>
          <p:nvPr>
            <p:ph type="sldNum" sz="quarter" idx="10"/>
          </p:nvPr>
        </p:nvSpPr>
        <p:spPr/>
        <p:txBody>
          <a:bodyPr/>
          <a:lstStyle/>
          <a:p>
            <a:fld id="{732A1FBF-7EB0-480E-98DA-A10430D36293}" type="slidenum">
              <a:rPr lang="en-NZ" smtClean="0"/>
              <a:pPr/>
              <a:t>13</a:t>
            </a:fld>
            <a:endParaRPr lang="en-N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6300" cy="3351212"/>
          </a:xfrm>
        </p:spPr>
      </p:sp>
      <p:sp>
        <p:nvSpPr>
          <p:cNvPr id="3" name="Notes Placeholder 2"/>
          <p:cNvSpPr>
            <a:spLocks noGrp="1"/>
          </p:cNvSpPr>
          <p:nvPr>
            <p:ph type="body" idx="1"/>
          </p:nvPr>
        </p:nvSpPr>
        <p:spPr/>
        <p:txBody>
          <a:bodyPr>
            <a:normAutofit/>
          </a:bodyPr>
          <a:lstStyle/>
          <a:p>
            <a:r>
              <a:rPr lang="en-NZ" dirty="0" smtClean="0"/>
              <a:t>3</a:t>
            </a:r>
            <a:r>
              <a:rPr lang="en-NZ" baseline="0" dirty="0" smtClean="0"/>
              <a:t> minutes long</a:t>
            </a:r>
            <a:endParaRPr lang="en-NZ" dirty="0"/>
          </a:p>
        </p:txBody>
      </p:sp>
      <p:sp>
        <p:nvSpPr>
          <p:cNvPr id="4" name="Slide Number Placeholder 3"/>
          <p:cNvSpPr>
            <a:spLocks noGrp="1"/>
          </p:cNvSpPr>
          <p:nvPr>
            <p:ph type="sldNum" sz="quarter" idx="10"/>
          </p:nvPr>
        </p:nvSpPr>
        <p:spPr/>
        <p:txBody>
          <a:bodyPr/>
          <a:lstStyle/>
          <a:p>
            <a:fld id="{732A1FBF-7EB0-480E-98DA-A10430D36293}" type="slidenum">
              <a:rPr lang="en-NZ" smtClean="0"/>
              <a:pPr/>
              <a:t>19</a:t>
            </a:fld>
            <a:endParaRPr lang="en-N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6300" cy="3351212"/>
          </a:xfrm>
        </p:spPr>
      </p:sp>
      <p:sp>
        <p:nvSpPr>
          <p:cNvPr id="3" name="Notes Placeholder 2"/>
          <p:cNvSpPr>
            <a:spLocks noGrp="1"/>
          </p:cNvSpPr>
          <p:nvPr>
            <p:ph type="body" idx="1"/>
          </p:nvPr>
        </p:nvSpPr>
        <p:spPr/>
        <p:txBody>
          <a:bodyPr>
            <a:normAutofit/>
          </a:bodyPr>
          <a:lstStyle/>
          <a:p>
            <a:pPr>
              <a:buFont typeface="Arial" pitchFamily="34" charset="0"/>
              <a:buChar char="•"/>
            </a:pPr>
            <a:r>
              <a:rPr lang="en-NZ" baseline="0" dirty="0" smtClean="0"/>
              <a:t>Role models  - people who possess desirable characteristics that we strict to replicate in our own </a:t>
            </a:r>
            <a:r>
              <a:rPr lang="en-NZ" baseline="0" dirty="0" err="1" smtClean="0"/>
              <a:t>lifes</a:t>
            </a:r>
            <a:r>
              <a:rPr lang="en-NZ" baseline="0" dirty="0" smtClean="0"/>
              <a:t> people who motivate you, who lift you up – </a:t>
            </a:r>
            <a:r>
              <a:rPr lang="en-NZ" baseline="0" dirty="0" err="1" smtClean="0"/>
              <a:t>aspirational</a:t>
            </a:r>
            <a:r>
              <a:rPr lang="en-NZ" baseline="0" dirty="0" smtClean="0"/>
              <a:t>  ; Individual people provide different support.</a:t>
            </a:r>
          </a:p>
          <a:p>
            <a:pPr>
              <a:buFont typeface="Arial" pitchFamily="34" charset="0"/>
              <a:buChar char="•"/>
            </a:pPr>
            <a:r>
              <a:rPr lang="en-NZ" baseline="0" dirty="0" smtClean="0"/>
              <a:t>Problem Solving Strategies – Breaking down the problem, brainstorming the options, thinking of the consequences of each option – choosing the best option.  Its about . Talking to others </a:t>
            </a:r>
          </a:p>
          <a:p>
            <a:pPr>
              <a:buFont typeface="Arial" pitchFamily="34" charset="0"/>
              <a:buChar char="•"/>
            </a:pPr>
            <a:r>
              <a:rPr lang="en-NZ" dirty="0" smtClean="0"/>
              <a:t> Assertive rather than aggressive</a:t>
            </a:r>
            <a:r>
              <a:rPr lang="en-NZ" baseline="0" dirty="0" smtClean="0"/>
              <a:t> or passive  d</a:t>
            </a:r>
            <a:r>
              <a:rPr lang="en-NZ" dirty="0" smtClean="0"/>
              <a:t>ealing</a:t>
            </a:r>
            <a:r>
              <a:rPr lang="en-NZ" baseline="0" dirty="0" smtClean="0"/>
              <a:t> with conflict in a positive way,- listening to others, empathy, understanding your own thinking, expressing your opinion ina positive way being prepared to compromise.</a:t>
            </a:r>
            <a:endParaRPr lang="en-NZ" dirty="0" smtClean="0"/>
          </a:p>
          <a:p>
            <a:pPr>
              <a:buFont typeface="Arial" pitchFamily="34" charset="0"/>
              <a:buChar char="•"/>
            </a:pPr>
            <a:endParaRPr lang="en-NZ" dirty="0"/>
          </a:p>
        </p:txBody>
      </p:sp>
      <p:sp>
        <p:nvSpPr>
          <p:cNvPr id="4" name="Slide Number Placeholder 3"/>
          <p:cNvSpPr>
            <a:spLocks noGrp="1"/>
          </p:cNvSpPr>
          <p:nvPr>
            <p:ph type="sldNum" sz="quarter" idx="10"/>
          </p:nvPr>
        </p:nvSpPr>
        <p:spPr/>
        <p:txBody>
          <a:bodyPr/>
          <a:lstStyle/>
          <a:p>
            <a:fld id="{732A1FBF-7EB0-480E-98DA-A10430D36293}" type="slidenum">
              <a:rPr lang="en-NZ" smtClean="0"/>
              <a:pPr/>
              <a:t>22</a:t>
            </a:fld>
            <a:endParaRPr lang="en-N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6300" cy="3351212"/>
          </a:xfrm>
        </p:spPr>
      </p:sp>
      <p:sp>
        <p:nvSpPr>
          <p:cNvPr id="3" name="Notes Placeholder 2"/>
          <p:cNvSpPr>
            <a:spLocks noGrp="1"/>
          </p:cNvSpPr>
          <p:nvPr>
            <p:ph type="body" idx="1"/>
          </p:nvPr>
        </p:nvSpPr>
        <p:spPr/>
        <p:txBody>
          <a:bodyPr>
            <a:normAutofit/>
          </a:bodyPr>
          <a:lstStyle/>
          <a:p>
            <a:r>
              <a:rPr lang="en-NZ" dirty="0" smtClean="0"/>
              <a:t>Sometimes</a:t>
            </a:r>
            <a:r>
              <a:rPr lang="en-NZ" baseline="0" dirty="0" smtClean="0"/>
              <a:t> teenagers do things that seem completely out of character – those “What were you thinking “ moments</a:t>
            </a:r>
            <a:endParaRPr lang="en-NZ" dirty="0"/>
          </a:p>
        </p:txBody>
      </p:sp>
      <p:sp>
        <p:nvSpPr>
          <p:cNvPr id="4" name="Slide Number Placeholder 3"/>
          <p:cNvSpPr>
            <a:spLocks noGrp="1"/>
          </p:cNvSpPr>
          <p:nvPr>
            <p:ph type="sldNum" sz="quarter" idx="10"/>
          </p:nvPr>
        </p:nvSpPr>
        <p:spPr/>
        <p:txBody>
          <a:bodyPr/>
          <a:lstStyle/>
          <a:p>
            <a:fld id="{732A1FBF-7EB0-480E-98DA-A10430D36293}" type="slidenum">
              <a:rPr lang="en-NZ" smtClean="0"/>
              <a:pPr/>
              <a:t>23</a:t>
            </a:fld>
            <a:endParaRPr lang="en-N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6300" cy="3351212"/>
          </a:xfrm>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732A1FBF-7EB0-480E-98DA-A10430D36293}" type="slidenum">
              <a:rPr lang="en-NZ" smtClean="0"/>
              <a:pPr/>
              <a:t>24</a:t>
            </a:fld>
            <a:endParaRPr lang="en-N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6300" cy="3351212"/>
          </a:xfrm>
        </p:spPr>
      </p:sp>
      <p:sp>
        <p:nvSpPr>
          <p:cNvPr id="3" name="Notes Placeholder 2"/>
          <p:cNvSpPr>
            <a:spLocks noGrp="1"/>
          </p:cNvSpPr>
          <p:nvPr>
            <p:ph type="body" idx="1"/>
          </p:nvPr>
        </p:nvSpPr>
        <p:spPr/>
        <p:txBody>
          <a:bodyPr>
            <a:normAutofit/>
          </a:bodyPr>
          <a:lstStyle/>
          <a:p>
            <a:r>
              <a:rPr lang="en-NZ" dirty="0" smtClean="0"/>
              <a:t>Think of it as an entertainment</a:t>
            </a:r>
            <a:r>
              <a:rPr lang="en-NZ" baseline="0" dirty="0" smtClean="0"/>
              <a:t> centre that hasn’t been fully hooked up.  </a:t>
            </a:r>
            <a:br>
              <a:rPr lang="en-NZ" baseline="0" dirty="0" smtClean="0"/>
            </a:br>
            <a:r>
              <a:rPr lang="en-NZ" baseline="0" dirty="0" smtClean="0"/>
              <a:t>There are loose wires, so that the speaker system isn’t working with the DVD play, which in turned hasn’t been formatted to work twit the television yet. And to top it all off, the remote control hasn’t arrived!</a:t>
            </a:r>
          </a:p>
          <a:p>
            <a:r>
              <a:rPr lang="en-NZ" baseline="0" dirty="0" smtClean="0"/>
              <a:t>The remote control is the prefrontal cortex – a section of the brain that weights outcomes, forms judgements and controls impulses and emotions. This provides an opportunity to teach approaches and strategies for students to draw on in.</a:t>
            </a:r>
          </a:p>
          <a:p>
            <a:endParaRPr lang="en-NZ" baseline="0" dirty="0" smtClean="0"/>
          </a:p>
          <a:p>
            <a:r>
              <a:rPr lang="en-NZ" baseline="0" dirty="0" smtClean="0"/>
              <a:t/>
            </a:r>
            <a:br>
              <a:rPr lang="en-NZ" baseline="0" dirty="0" smtClean="0"/>
            </a:br>
            <a:r>
              <a:rPr lang="en-NZ" baseline="0" dirty="0" smtClean="0"/>
              <a:t>Without this full control young people are vulnerable to making bad decision, anxiety and depression</a:t>
            </a:r>
            <a:endParaRPr lang="en-NZ" dirty="0"/>
          </a:p>
        </p:txBody>
      </p:sp>
      <p:sp>
        <p:nvSpPr>
          <p:cNvPr id="4" name="Slide Number Placeholder 3"/>
          <p:cNvSpPr>
            <a:spLocks noGrp="1"/>
          </p:cNvSpPr>
          <p:nvPr>
            <p:ph type="sldNum" sz="quarter" idx="10"/>
          </p:nvPr>
        </p:nvSpPr>
        <p:spPr/>
        <p:txBody>
          <a:bodyPr/>
          <a:lstStyle/>
          <a:p>
            <a:fld id="{732A1FBF-7EB0-480E-98DA-A10430D36293}" type="slidenum">
              <a:rPr lang="en-NZ" smtClean="0"/>
              <a:pPr/>
              <a:t>25</a:t>
            </a:fld>
            <a:endParaRPr lang="en-N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6300" cy="3351212"/>
          </a:xfrm>
        </p:spPr>
      </p:sp>
      <p:sp>
        <p:nvSpPr>
          <p:cNvPr id="3" name="Notes Placeholder 2"/>
          <p:cNvSpPr>
            <a:spLocks noGrp="1"/>
          </p:cNvSpPr>
          <p:nvPr>
            <p:ph type="body" idx="1"/>
          </p:nvPr>
        </p:nvSpPr>
        <p:spPr/>
        <p:txBody>
          <a:bodyPr>
            <a:normAutofit/>
          </a:bodyPr>
          <a:lstStyle/>
          <a:p>
            <a:r>
              <a:rPr lang="en-NZ" dirty="0" smtClean="0"/>
              <a:t>Introduce</a:t>
            </a:r>
            <a:r>
              <a:rPr lang="en-NZ" baseline="0" dirty="0" smtClean="0"/>
              <a:t> Julie-Anne who will discuss a school-wide approach to building resilience</a:t>
            </a:r>
            <a:endParaRPr lang="en-NZ" dirty="0"/>
          </a:p>
        </p:txBody>
      </p:sp>
      <p:sp>
        <p:nvSpPr>
          <p:cNvPr id="4" name="Slide Number Placeholder 3"/>
          <p:cNvSpPr>
            <a:spLocks noGrp="1"/>
          </p:cNvSpPr>
          <p:nvPr>
            <p:ph type="sldNum" sz="quarter" idx="10"/>
          </p:nvPr>
        </p:nvSpPr>
        <p:spPr/>
        <p:txBody>
          <a:bodyPr/>
          <a:lstStyle/>
          <a:p>
            <a:fld id="{732A1FBF-7EB0-480E-98DA-A10430D36293}" type="slidenum">
              <a:rPr lang="en-NZ" smtClean="0"/>
              <a:pPr/>
              <a:t>29</a:t>
            </a:fld>
            <a:endParaRPr lang="en-N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6300" cy="3351212"/>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732A1FBF-7EB0-480E-98DA-A10430D36293}" type="slidenum">
              <a:rPr lang="en-NZ" smtClean="0"/>
              <a:pPr/>
              <a:t>42</a:t>
            </a:fld>
            <a:endParaRPr lang="en-NZ"/>
          </a:p>
        </p:txBody>
      </p:sp>
    </p:spTree>
    <p:extLst>
      <p:ext uri="{BB962C8B-B14F-4D97-AF65-F5344CB8AC3E}">
        <p14:creationId xmlns:p14="http://schemas.microsoft.com/office/powerpoint/2010/main" xmlns="" val="2668333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6300" cy="3351212"/>
          </a:xfrm>
        </p:spPr>
      </p:sp>
      <p:sp>
        <p:nvSpPr>
          <p:cNvPr id="3" name="Notes Placeholder 2"/>
          <p:cNvSpPr>
            <a:spLocks noGrp="1"/>
          </p:cNvSpPr>
          <p:nvPr>
            <p:ph type="body" idx="1"/>
          </p:nvPr>
        </p:nvSpPr>
        <p:spPr/>
        <p:txBody>
          <a:bodyPr>
            <a:normAutofit/>
          </a:bodyPr>
          <a:lstStyle/>
          <a:p>
            <a:r>
              <a:rPr lang="en-NZ" sz="1200" kern="1200" dirty="0" smtClean="0">
                <a:solidFill>
                  <a:schemeClr val="tx1"/>
                </a:solidFill>
                <a:latin typeface="+mn-lt"/>
                <a:ea typeface="+mn-ea"/>
                <a:cs typeface="+mn-cs"/>
              </a:rPr>
              <a:t>	The New Zealand Council of Educational Research were contracted to evaluate how My FRIENDS Youth met the needs of NZ students and how effective a resilience programme is in improving students social and emotional literacy, to build resiliency.</a:t>
            </a:r>
            <a:endParaRPr lang="en-NZ" dirty="0"/>
          </a:p>
        </p:txBody>
      </p:sp>
      <p:sp>
        <p:nvSpPr>
          <p:cNvPr id="4" name="Slide Number Placeholder 3"/>
          <p:cNvSpPr>
            <a:spLocks noGrp="1"/>
          </p:cNvSpPr>
          <p:nvPr>
            <p:ph type="sldNum" sz="quarter" idx="10"/>
          </p:nvPr>
        </p:nvSpPr>
        <p:spPr/>
        <p:txBody>
          <a:bodyPr/>
          <a:lstStyle/>
          <a:p>
            <a:fld id="{732A1FBF-7EB0-480E-98DA-A10430D36293}" type="slidenum">
              <a:rPr lang="en-NZ" smtClean="0"/>
              <a:pPr/>
              <a:t>43</a:t>
            </a:fld>
            <a:endParaRPr lang="en-N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6300" cy="3351212"/>
          </a:xfrm>
        </p:spPr>
      </p:sp>
      <p:sp>
        <p:nvSpPr>
          <p:cNvPr id="3" name="Notes Placeholder 2"/>
          <p:cNvSpPr>
            <a:spLocks noGrp="1"/>
          </p:cNvSpPr>
          <p:nvPr>
            <p:ph type="body" idx="1"/>
          </p:nvPr>
        </p:nvSpPr>
        <p:spPr/>
        <p:txBody>
          <a:bodyPr>
            <a:normAutofit/>
          </a:bodyPr>
          <a:lstStyle/>
          <a:p>
            <a:r>
              <a:rPr lang="en-NZ" dirty="0" smtClean="0"/>
              <a:t>How</a:t>
            </a:r>
            <a:r>
              <a:rPr lang="en-NZ" baseline="0" dirty="0" smtClean="0"/>
              <a:t> students feel affects how they learn</a:t>
            </a:r>
          </a:p>
          <a:p>
            <a:endParaRPr lang="en-NZ" baseline="0" dirty="0" smtClean="0"/>
          </a:p>
          <a:p>
            <a:r>
              <a:rPr lang="en-NZ" baseline="0" dirty="0" smtClean="0"/>
              <a:t>Listened to a well known broadcaster commenting on the reported high levels of anxiety that </a:t>
            </a:r>
            <a:r>
              <a:rPr lang="en-NZ" baseline="0" dirty="0" err="1" smtClean="0"/>
              <a:t>todays</a:t>
            </a:r>
            <a:r>
              <a:rPr lang="en-NZ" baseline="0" dirty="0" smtClean="0"/>
              <a:t> students were experiencing. His thoughts were that this was normal – a rough quote –kids get stressed doing exams, </a:t>
            </a:r>
            <a:r>
              <a:rPr lang="en-NZ" baseline="0" dirty="0" err="1" smtClean="0"/>
              <a:t>thats</a:t>
            </a:r>
            <a:r>
              <a:rPr lang="en-NZ" baseline="0" dirty="0" smtClean="0"/>
              <a:t> life!) . His approach is reflected in comments such as this</a:t>
            </a:r>
            <a:endParaRPr lang="en-NZ" dirty="0"/>
          </a:p>
        </p:txBody>
      </p:sp>
      <p:sp>
        <p:nvSpPr>
          <p:cNvPr id="4" name="Slide Number Placeholder 3"/>
          <p:cNvSpPr>
            <a:spLocks noGrp="1"/>
          </p:cNvSpPr>
          <p:nvPr>
            <p:ph type="sldNum" sz="quarter" idx="10"/>
          </p:nvPr>
        </p:nvSpPr>
        <p:spPr/>
        <p:txBody>
          <a:bodyPr/>
          <a:lstStyle/>
          <a:p>
            <a:fld id="{732A1FBF-7EB0-480E-98DA-A10430D36293}" type="slidenum">
              <a:rPr lang="en-NZ" smtClean="0"/>
              <a:pPr/>
              <a:t>4</a:t>
            </a:fld>
            <a:endParaRPr lang="en-N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6300" cy="3351212"/>
          </a:xfrm>
        </p:spPr>
      </p:sp>
      <p:sp>
        <p:nvSpPr>
          <p:cNvPr id="3" name="Notes Placeholder 2"/>
          <p:cNvSpPr>
            <a:spLocks noGrp="1"/>
          </p:cNvSpPr>
          <p:nvPr>
            <p:ph type="body" idx="1"/>
          </p:nvPr>
        </p:nvSpPr>
        <p:spPr/>
        <p:txBody>
          <a:bodyPr>
            <a:normAutofit/>
          </a:bodyPr>
          <a:lstStyle/>
          <a:p>
            <a:r>
              <a:rPr lang="en-NZ" dirty="0" smtClean="0"/>
              <a:t>The success</a:t>
            </a:r>
            <a:endParaRPr lang="en-NZ" dirty="0"/>
          </a:p>
        </p:txBody>
      </p:sp>
      <p:sp>
        <p:nvSpPr>
          <p:cNvPr id="4" name="Slide Number Placeholder 3"/>
          <p:cNvSpPr>
            <a:spLocks noGrp="1"/>
          </p:cNvSpPr>
          <p:nvPr>
            <p:ph type="sldNum" sz="quarter" idx="10"/>
          </p:nvPr>
        </p:nvSpPr>
        <p:spPr/>
        <p:txBody>
          <a:bodyPr/>
          <a:lstStyle/>
          <a:p>
            <a:fld id="{732A1FBF-7EB0-480E-98DA-A10430D36293}" type="slidenum">
              <a:rPr lang="en-NZ" smtClean="0"/>
              <a:pPr/>
              <a:t>44</a:t>
            </a:fld>
            <a:endParaRPr lang="en-N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6300" cy="3351212"/>
          </a:xfrm>
        </p:spPr>
      </p:sp>
      <p:sp>
        <p:nvSpPr>
          <p:cNvPr id="3" name="Notes Placeholder 2"/>
          <p:cNvSpPr>
            <a:spLocks noGrp="1"/>
          </p:cNvSpPr>
          <p:nvPr>
            <p:ph type="body" idx="1"/>
          </p:nvPr>
        </p:nvSpPr>
        <p:spPr/>
        <p:txBody>
          <a:bodyPr>
            <a:normAutofit/>
          </a:bodyPr>
          <a:lstStyle/>
          <a:p>
            <a:r>
              <a:rPr lang="en-NZ" dirty="0" smtClean="0"/>
              <a:t>What we learnt and was</a:t>
            </a:r>
            <a:r>
              <a:rPr lang="en-NZ" baseline="0" dirty="0" smtClean="0"/>
              <a:t> also recommended by NZCER that this</a:t>
            </a:r>
            <a:r>
              <a:rPr lang="en-NZ" dirty="0" smtClean="0"/>
              <a:t> was needed to make a programme fit for purpose</a:t>
            </a:r>
            <a:r>
              <a:rPr lang="en-NZ" baseline="0" dirty="0" smtClean="0"/>
              <a:t> for NZ. Working with our pilot schools we realised that we had the capability to design a New Zealand resilience programme encompassing the curriculum and working with New Zealand students to ensure it was engaging</a:t>
            </a:r>
            <a:endParaRPr lang="en-NZ" dirty="0"/>
          </a:p>
        </p:txBody>
      </p:sp>
      <p:sp>
        <p:nvSpPr>
          <p:cNvPr id="4" name="Slide Number Placeholder 3"/>
          <p:cNvSpPr>
            <a:spLocks noGrp="1"/>
          </p:cNvSpPr>
          <p:nvPr>
            <p:ph type="sldNum" sz="quarter" idx="10"/>
          </p:nvPr>
        </p:nvSpPr>
        <p:spPr/>
        <p:txBody>
          <a:bodyPr/>
          <a:lstStyle/>
          <a:p>
            <a:fld id="{732A1FBF-7EB0-480E-98DA-A10430D36293}" type="slidenum">
              <a:rPr lang="en-NZ" smtClean="0"/>
              <a:pPr/>
              <a:t>45</a:t>
            </a:fld>
            <a:endParaRPr lang="en-N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6300" cy="3351212"/>
          </a:xfrm>
        </p:spPr>
      </p:sp>
      <p:sp>
        <p:nvSpPr>
          <p:cNvPr id="3" name="Notes Placeholder 2"/>
          <p:cNvSpPr>
            <a:spLocks noGrp="1"/>
          </p:cNvSpPr>
          <p:nvPr>
            <p:ph type="body" idx="1"/>
          </p:nvPr>
        </p:nvSpPr>
        <p:spPr/>
        <p:txBody>
          <a:bodyPr>
            <a:normAutofit/>
          </a:bodyPr>
          <a:lstStyle/>
          <a:p>
            <a:r>
              <a:rPr lang="en-NZ" dirty="0" smtClean="0"/>
              <a:t>As you</a:t>
            </a:r>
            <a:r>
              <a:rPr lang="en-NZ" baseline="0" dirty="0" smtClean="0"/>
              <a:t> can see this  is a very new release. Still working out the process of what will be done and how it will be done .</a:t>
            </a:r>
          </a:p>
          <a:p>
            <a:r>
              <a:rPr lang="en-NZ" baseline="0" dirty="0" smtClean="0"/>
              <a:t>However it is a great o</a:t>
            </a:r>
            <a:r>
              <a:rPr lang="en-NZ" dirty="0" smtClean="0"/>
              <a:t>pportunity to build on a  School-Wide approach</a:t>
            </a:r>
            <a:r>
              <a:rPr lang="en-NZ" baseline="0" dirty="0" smtClean="0"/>
              <a:t>  and develop resilience and social emotional learning </a:t>
            </a:r>
            <a:r>
              <a:rPr lang="en-NZ" b="1" baseline="0" dirty="0" smtClean="0"/>
              <a:t>for all students across all schools. (not for a particular year </a:t>
            </a:r>
            <a:r>
              <a:rPr lang="en-NZ" b="1" baseline="0" dirty="0" err="1" smtClean="0"/>
              <a:t>ie</a:t>
            </a:r>
            <a:r>
              <a:rPr lang="en-NZ" b="1" baseline="0" dirty="0" smtClean="0"/>
              <a:t> Year 9)</a:t>
            </a:r>
            <a:endParaRPr lang="en-NZ" b="1" dirty="0"/>
          </a:p>
        </p:txBody>
      </p:sp>
      <p:sp>
        <p:nvSpPr>
          <p:cNvPr id="4" name="Slide Number Placeholder 3"/>
          <p:cNvSpPr>
            <a:spLocks noGrp="1"/>
          </p:cNvSpPr>
          <p:nvPr>
            <p:ph type="sldNum" sz="quarter" idx="10"/>
          </p:nvPr>
        </p:nvSpPr>
        <p:spPr/>
        <p:txBody>
          <a:bodyPr/>
          <a:lstStyle/>
          <a:p>
            <a:fld id="{732A1FBF-7EB0-480E-98DA-A10430D36293}" type="slidenum">
              <a:rPr lang="en-NZ" smtClean="0"/>
              <a:pPr/>
              <a:t>47</a:t>
            </a:fld>
            <a:endParaRPr lang="en-N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6300" cy="3351212"/>
          </a:xfrm>
        </p:spPr>
      </p:sp>
      <p:sp>
        <p:nvSpPr>
          <p:cNvPr id="3" name="Notes Placeholder 2"/>
          <p:cNvSpPr>
            <a:spLocks noGrp="1"/>
          </p:cNvSpPr>
          <p:nvPr>
            <p:ph type="body" idx="1"/>
          </p:nvPr>
        </p:nvSpPr>
        <p:spPr/>
        <p:txBody>
          <a:bodyPr>
            <a:normAutofit/>
          </a:bodyPr>
          <a:lstStyle/>
          <a:p>
            <a:r>
              <a:rPr lang="en-NZ" dirty="0" smtClean="0"/>
              <a:t>The Mental Health Package totals</a:t>
            </a:r>
            <a:r>
              <a:rPr lang="en-NZ" baseline="0" dirty="0" smtClean="0"/>
              <a:t> $100 million. 60% of this funding will go on supports for children and young people</a:t>
            </a:r>
            <a:endParaRPr lang="en-NZ" dirty="0"/>
          </a:p>
        </p:txBody>
      </p:sp>
      <p:sp>
        <p:nvSpPr>
          <p:cNvPr id="4" name="Slide Number Placeholder 3"/>
          <p:cNvSpPr>
            <a:spLocks noGrp="1"/>
          </p:cNvSpPr>
          <p:nvPr>
            <p:ph type="sldNum" sz="quarter" idx="10"/>
          </p:nvPr>
        </p:nvSpPr>
        <p:spPr/>
        <p:txBody>
          <a:bodyPr/>
          <a:lstStyle/>
          <a:p>
            <a:fld id="{732A1FBF-7EB0-480E-98DA-A10430D36293}" type="slidenum">
              <a:rPr lang="en-NZ" smtClean="0"/>
              <a:pPr/>
              <a:t>48</a:t>
            </a:fld>
            <a:endParaRPr lang="en-N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6300" cy="3351212"/>
          </a:xfrm>
        </p:spPr>
      </p:sp>
      <p:sp>
        <p:nvSpPr>
          <p:cNvPr id="3" name="Notes Placeholder 2"/>
          <p:cNvSpPr>
            <a:spLocks noGrp="1"/>
          </p:cNvSpPr>
          <p:nvPr>
            <p:ph type="body" idx="1"/>
          </p:nvPr>
        </p:nvSpPr>
        <p:spPr/>
        <p:txBody>
          <a:bodyPr>
            <a:normAutofit/>
          </a:bodyPr>
          <a:lstStyle/>
          <a:p>
            <a:r>
              <a:rPr lang="en-NZ" dirty="0" smtClean="0"/>
              <a:t>Traditional methods</a:t>
            </a:r>
            <a:r>
              <a:rPr lang="en-NZ" baseline="0" dirty="0" smtClean="0"/>
              <a:t> of dealing with stress – helpful when you are anxious?</a:t>
            </a:r>
          </a:p>
          <a:p>
            <a:r>
              <a:rPr lang="en-NZ" baseline="0" dirty="0" smtClean="0"/>
              <a:t>Need to know -</a:t>
            </a:r>
            <a:endParaRPr lang="en-NZ" baseline="0" dirty="0" smtClean="0"/>
          </a:p>
          <a:p>
            <a:r>
              <a:rPr lang="en-NZ" baseline="0" dirty="0" smtClean="0"/>
              <a:t>How to  I harden up</a:t>
            </a:r>
          </a:p>
          <a:p>
            <a:r>
              <a:rPr lang="en-NZ" baseline="0" dirty="0" smtClean="0"/>
              <a:t>How to I toughen up</a:t>
            </a:r>
          </a:p>
          <a:p>
            <a:r>
              <a:rPr lang="en-NZ" baseline="0" dirty="0" smtClean="0"/>
              <a:t>How can I pull myself together and get over this</a:t>
            </a:r>
          </a:p>
          <a:p>
            <a:r>
              <a:rPr lang="en-NZ" baseline="0" dirty="0" smtClean="0"/>
              <a:t>How can I be strong</a:t>
            </a:r>
          </a:p>
          <a:p>
            <a:r>
              <a:rPr lang="en-NZ" baseline="0" dirty="0" smtClean="0"/>
              <a:t>She had lost the ability to bounce back</a:t>
            </a:r>
            <a:endParaRPr lang="en-NZ" dirty="0"/>
          </a:p>
        </p:txBody>
      </p:sp>
      <p:sp>
        <p:nvSpPr>
          <p:cNvPr id="4" name="Slide Number Placeholder 3"/>
          <p:cNvSpPr>
            <a:spLocks noGrp="1"/>
          </p:cNvSpPr>
          <p:nvPr>
            <p:ph type="sldNum" sz="quarter" idx="10"/>
          </p:nvPr>
        </p:nvSpPr>
        <p:spPr/>
        <p:txBody>
          <a:bodyPr/>
          <a:lstStyle/>
          <a:p>
            <a:fld id="{732A1FBF-7EB0-480E-98DA-A10430D36293}" type="slidenum">
              <a:rPr lang="en-NZ" smtClean="0"/>
              <a:pPr/>
              <a:t>5</a:t>
            </a:fld>
            <a:endParaRPr lang="en-N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6300" cy="3351212"/>
          </a:xfrm>
        </p:spPr>
      </p:sp>
      <p:sp>
        <p:nvSpPr>
          <p:cNvPr id="3" name="Notes Placeholder 2"/>
          <p:cNvSpPr>
            <a:spLocks noGrp="1"/>
          </p:cNvSpPr>
          <p:nvPr>
            <p:ph type="body" idx="1"/>
          </p:nvPr>
        </p:nvSpPr>
        <p:spPr/>
        <p:txBody>
          <a:bodyPr>
            <a:normAutofit/>
          </a:bodyPr>
          <a:lstStyle/>
          <a:p>
            <a:r>
              <a:rPr lang="en-NZ" dirty="0" smtClean="0"/>
              <a:t>Taking this analogy a step further</a:t>
            </a:r>
          </a:p>
          <a:p>
            <a:endParaRPr lang="en-NZ" dirty="0" smtClean="0"/>
          </a:p>
          <a:p>
            <a:r>
              <a:rPr lang="en-NZ" dirty="0" smtClean="0"/>
              <a:t>If we are physically</a:t>
            </a:r>
            <a:r>
              <a:rPr lang="en-NZ" baseline="0" dirty="0" smtClean="0"/>
              <a:t> very fit and get injured we recover quickly from an injury.  However if we have been inactive and injure ourselves doing physical activity it takes a lot longer to recover</a:t>
            </a:r>
          </a:p>
          <a:p>
            <a:r>
              <a:rPr lang="en-NZ" baseline="0" dirty="0" smtClean="0"/>
              <a:t>It is the same thing with the resilience if we have  a level of resilience already the quicker we ‘bounce back’ from stress, anxiety or bad times.  So what makes us resilient (next slide)</a:t>
            </a:r>
            <a:endParaRPr lang="en-NZ" dirty="0"/>
          </a:p>
        </p:txBody>
      </p:sp>
      <p:sp>
        <p:nvSpPr>
          <p:cNvPr id="4" name="Slide Number Placeholder 3"/>
          <p:cNvSpPr>
            <a:spLocks noGrp="1"/>
          </p:cNvSpPr>
          <p:nvPr>
            <p:ph type="sldNum" sz="quarter" idx="10"/>
          </p:nvPr>
        </p:nvSpPr>
        <p:spPr/>
        <p:txBody>
          <a:bodyPr/>
          <a:lstStyle/>
          <a:p>
            <a:fld id="{732A1FBF-7EB0-480E-98DA-A10430D36293}" type="slidenum">
              <a:rPr lang="en-NZ" smtClean="0"/>
              <a:pPr/>
              <a:t>6</a:t>
            </a:fld>
            <a:endParaRPr lang="en-N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6300" cy="3351212"/>
          </a:xfrm>
        </p:spPr>
      </p:sp>
      <p:sp>
        <p:nvSpPr>
          <p:cNvPr id="3" name="Notes Placeholder 2"/>
          <p:cNvSpPr>
            <a:spLocks noGrp="1"/>
          </p:cNvSpPr>
          <p:nvPr>
            <p:ph type="body" idx="1"/>
          </p:nvPr>
        </p:nvSpPr>
        <p:spPr/>
        <p:txBody>
          <a:bodyPr>
            <a:normAutofit/>
          </a:bodyPr>
          <a:lstStyle/>
          <a:p>
            <a:r>
              <a:rPr lang="en-NZ" dirty="0" smtClean="0"/>
              <a:t>Last line</a:t>
            </a:r>
            <a:r>
              <a:rPr lang="en-NZ" baseline="0" dirty="0" smtClean="0"/>
              <a:t> – No matter how wonderful our lives are BAD THINGS HAPPEN  and our ability to brush ourselves off .</a:t>
            </a:r>
          </a:p>
          <a:p>
            <a:endParaRPr lang="en-NZ" baseline="0" dirty="0" smtClean="0"/>
          </a:p>
        </p:txBody>
      </p:sp>
      <p:sp>
        <p:nvSpPr>
          <p:cNvPr id="4" name="Slide Number Placeholder 3"/>
          <p:cNvSpPr>
            <a:spLocks noGrp="1"/>
          </p:cNvSpPr>
          <p:nvPr>
            <p:ph type="sldNum" sz="quarter" idx="10"/>
          </p:nvPr>
        </p:nvSpPr>
        <p:spPr/>
        <p:txBody>
          <a:bodyPr/>
          <a:lstStyle/>
          <a:p>
            <a:fld id="{732A1FBF-7EB0-480E-98DA-A10430D36293}" type="slidenum">
              <a:rPr lang="en-NZ" smtClean="0"/>
              <a:pPr/>
              <a:t>7</a:t>
            </a:fld>
            <a:endParaRPr lang="en-N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6300" cy="3351212"/>
          </a:xfrm>
        </p:spPr>
      </p:sp>
      <p:sp>
        <p:nvSpPr>
          <p:cNvPr id="3" name="Notes Placeholder 2"/>
          <p:cNvSpPr>
            <a:spLocks noGrp="1"/>
          </p:cNvSpPr>
          <p:nvPr>
            <p:ph type="body" idx="1"/>
          </p:nvPr>
        </p:nvSpPr>
        <p:spPr/>
        <p:txBody>
          <a:bodyPr>
            <a:normAutofit/>
          </a:bodyPr>
          <a:lstStyle/>
          <a:p>
            <a:r>
              <a:rPr lang="en-NZ" dirty="0" smtClean="0"/>
              <a:t>The good news</a:t>
            </a:r>
          </a:p>
          <a:p>
            <a:r>
              <a:rPr lang="en-NZ" dirty="0" smtClean="0"/>
              <a:t>We</a:t>
            </a:r>
            <a:r>
              <a:rPr lang="en-NZ" baseline="0" dirty="0" smtClean="0"/>
              <a:t> can all strengthen are resilience – build it up and bounce </a:t>
            </a:r>
            <a:r>
              <a:rPr lang="en-NZ" baseline="0" dirty="0" smtClean="0"/>
              <a:t>back</a:t>
            </a:r>
            <a:endParaRPr lang="en-NZ" dirty="0"/>
          </a:p>
        </p:txBody>
      </p:sp>
      <p:sp>
        <p:nvSpPr>
          <p:cNvPr id="4" name="Slide Number Placeholder 3"/>
          <p:cNvSpPr>
            <a:spLocks noGrp="1"/>
          </p:cNvSpPr>
          <p:nvPr>
            <p:ph type="sldNum" sz="quarter" idx="10"/>
          </p:nvPr>
        </p:nvSpPr>
        <p:spPr/>
        <p:txBody>
          <a:bodyPr/>
          <a:lstStyle/>
          <a:p>
            <a:fld id="{732A1FBF-7EB0-480E-98DA-A10430D36293}" type="slidenum">
              <a:rPr lang="en-NZ" smtClean="0"/>
              <a:pPr/>
              <a:t>8</a:t>
            </a:fld>
            <a:endParaRPr lang="en-N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6300" cy="3351212"/>
          </a:xfrm>
        </p:spPr>
      </p:sp>
      <p:sp>
        <p:nvSpPr>
          <p:cNvPr id="3" name="Notes Placeholder 2"/>
          <p:cNvSpPr>
            <a:spLocks noGrp="1"/>
          </p:cNvSpPr>
          <p:nvPr>
            <p:ph type="body" idx="1"/>
          </p:nvPr>
        </p:nvSpPr>
        <p:spPr/>
        <p:txBody>
          <a:bodyPr>
            <a:normAutofit/>
          </a:bodyPr>
          <a:lstStyle/>
          <a:p>
            <a:r>
              <a:rPr lang="en-NZ" dirty="0" smtClean="0"/>
              <a:t>Relationships</a:t>
            </a:r>
            <a:r>
              <a:rPr lang="en-NZ" baseline="0" dirty="0" smtClean="0"/>
              <a:t> that create love and trust , provide role models, and offer encouragement and reassurance help bolster a persons resilience.</a:t>
            </a:r>
          </a:p>
          <a:p>
            <a:r>
              <a:rPr lang="en-NZ" baseline="0" dirty="0" smtClean="0"/>
              <a:t>Even with them there are times that are difficult – example of role on effect – grief, anxiety – unable to manage strong feelings impacts on positive view, which prevents ability to carry out plans etc.</a:t>
            </a:r>
          </a:p>
          <a:p>
            <a:pPr marL="0" marR="0" indent="0" algn="l" defTabSz="914400" rtl="0" eaLnBrk="1" fontAlgn="auto" latinLnBrk="0" hangingPunct="1">
              <a:lnSpc>
                <a:spcPct val="100000"/>
              </a:lnSpc>
              <a:spcBef>
                <a:spcPts val="0"/>
              </a:spcBef>
              <a:spcAft>
                <a:spcPts val="0"/>
              </a:spcAft>
              <a:buClrTx/>
              <a:buSzTx/>
              <a:buFontTx/>
              <a:buNone/>
              <a:tabLst/>
              <a:defRPr/>
            </a:pPr>
            <a:r>
              <a:rPr lang="en-NZ" baseline="0" dirty="0" smtClean="0"/>
              <a:t>Without these, need to work harder to build up the ability to draw on strategies and skills for resilience.</a:t>
            </a:r>
          </a:p>
          <a:p>
            <a:endParaRPr lang="en-NZ" dirty="0"/>
          </a:p>
        </p:txBody>
      </p:sp>
      <p:sp>
        <p:nvSpPr>
          <p:cNvPr id="4" name="Slide Number Placeholder 3"/>
          <p:cNvSpPr>
            <a:spLocks noGrp="1"/>
          </p:cNvSpPr>
          <p:nvPr>
            <p:ph type="sldNum" sz="quarter" idx="10"/>
          </p:nvPr>
        </p:nvSpPr>
        <p:spPr/>
        <p:txBody>
          <a:bodyPr/>
          <a:lstStyle/>
          <a:p>
            <a:fld id="{732A1FBF-7EB0-480E-98DA-A10430D36293}" type="slidenum">
              <a:rPr lang="en-NZ" smtClean="0"/>
              <a:pPr/>
              <a:t>9</a:t>
            </a:fld>
            <a:endParaRPr lang="en-N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B005E62C-0506-498C-8392-04A22A19FF1D}" type="slidenum">
              <a:rPr lang="en-US" altLang="en-US" smtClean="0">
                <a:latin typeface="Arial" charset="0"/>
                <a:ea typeface="ＭＳ Ｐゴシック" charset="-128"/>
              </a:rPr>
              <a:pPr/>
              <a:t>10</a:t>
            </a:fld>
            <a:endParaRPr lang="en-US" altLang="en-US" smtClean="0">
              <a:latin typeface="Arial" charset="0"/>
              <a:ea typeface="ＭＳ Ｐゴシック" charset="-128"/>
            </a:endParaRPr>
          </a:p>
        </p:txBody>
      </p:sp>
      <p:sp>
        <p:nvSpPr>
          <p:cNvPr id="33795" name="Rectangle 2"/>
          <p:cNvSpPr>
            <a:spLocks noGrp="1" noRot="1" noChangeAspect="1" noChangeArrowheads="1" noTextEdit="1"/>
          </p:cNvSpPr>
          <p:nvPr>
            <p:ph type="sldImg"/>
          </p:nvPr>
        </p:nvSpPr>
        <p:spPr>
          <a:xfrm>
            <a:off x="90488" y="744538"/>
            <a:ext cx="6616700" cy="3722687"/>
          </a:xfrm>
          <a:ln/>
        </p:spPr>
      </p:sp>
      <p:sp>
        <p:nvSpPr>
          <p:cNvPr id="15364" name="Rectangle 3"/>
          <p:cNvSpPr>
            <a:spLocks noGrp="1" noChangeArrowheads="1"/>
          </p:cNvSpPr>
          <p:nvPr>
            <p:ph type="body" idx="1"/>
          </p:nvPr>
        </p:nvSpPr>
        <p:spPr>
          <a:ln/>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So what we want to do (our goal) is to keep building our resilience so we can make the most of opportunities</a:t>
            </a:r>
            <a:r>
              <a:rPr lang="en-NZ" baseline="0" dirty="0" smtClean="0"/>
              <a:t> presented to us and bounce back quickly from set backs.</a:t>
            </a:r>
          </a:p>
          <a:p>
            <a:pPr marL="0" marR="0" indent="0" algn="l" defTabSz="914400" rtl="0" eaLnBrk="1" fontAlgn="auto" latinLnBrk="0" hangingPunct="1">
              <a:lnSpc>
                <a:spcPct val="100000"/>
              </a:lnSpc>
              <a:spcBef>
                <a:spcPts val="0"/>
              </a:spcBef>
              <a:spcAft>
                <a:spcPts val="0"/>
              </a:spcAft>
              <a:buClrTx/>
              <a:buSzTx/>
              <a:buFontTx/>
              <a:buNone/>
              <a:tabLst/>
              <a:defRPr/>
            </a:pPr>
            <a:endParaRPr lang="en-NZ"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baseline="0" dirty="0" smtClean="0"/>
              <a:t>Ideally we always want to be above the line but as our journey get a bit bumpy we sometimes sink a bit below the line. The reason the brain is in the middle is we can think about our set of resilience skills as learning to ‘drive our brain’. (There’s also other things to deal with eg/ biological brain </a:t>
            </a:r>
            <a:r>
              <a:rPr lang="en-NZ" baseline="0" dirty="0" err="1" smtClean="0"/>
              <a:t>develpment</a:t>
            </a:r>
            <a:r>
              <a:rPr lang="en-NZ" baseline="0" dirty="0" smtClean="0"/>
              <a:t> etc).</a:t>
            </a:r>
          </a:p>
          <a:p>
            <a:pPr marL="0" marR="0" indent="0" algn="l" defTabSz="914400" rtl="0" eaLnBrk="1" fontAlgn="auto" latinLnBrk="0" hangingPunct="1">
              <a:lnSpc>
                <a:spcPct val="100000"/>
              </a:lnSpc>
              <a:spcBef>
                <a:spcPts val="0"/>
              </a:spcBef>
              <a:spcAft>
                <a:spcPts val="0"/>
              </a:spcAft>
              <a:buClrTx/>
              <a:buSzTx/>
              <a:buFontTx/>
              <a:buNone/>
              <a:tabLst/>
              <a:defRPr/>
            </a:pPr>
            <a:endParaRPr lang="en-NZ"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baseline="0" dirty="0" smtClean="0"/>
              <a:t>Ideally we always want to be above the line but as our journey get a bit bumpy we sometimes sink a bit below the line. The reason the brain is in the middle is we can think about our set of resilience skills as learning to ‘drive our brain’. (There’s also other things to deal with eg/ biological brain </a:t>
            </a:r>
            <a:r>
              <a:rPr lang="en-NZ" baseline="0" dirty="0" smtClean="0"/>
              <a:t>development </a:t>
            </a:r>
            <a:r>
              <a:rPr lang="en-NZ" baseline="0" dirty="0" smtClean="0"/>
              <a:t>etc).</a:t>
            </a:r>
          </a:p>
          <a:p>
            <a:pPr marL="0" marR="0" indent="0" algn="l" defTabSz="914400" rtl="0" eaLnBrk="1" fontAlgn="auto" latinLnBrk="0" hangingPunct="1">
              <a:lnSpc>
                <a:spcPct val="100000"/>
              </a:lnSpc>
              <a:spcBef>
                <a:spcPts val="0"/>
              </a:spcBef>
              <a:spcAft>
                <a:spcPts val="0"/>
              </a:spcAft>
              <a:buClrTx/>
              <a:buSzTx/>
              <a:buFontTx/>
              <a:buNone/>
              <a:tabLst/>
              <a:defRPr/>
            </a:pPr>
            <a:endParaRPr lang="en-NZ"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NZ" dirty="0" smtClean="0"/>
          </a:p>
          <a:p>
            <a:pPr>
              <a:lnSpc>
                <a:spcPct val="120000"/>
              </a:lnSpc>
              <a:tabLst>
                <a:tab pos="265113" algn="l"/>
              </a:tabLst>
              <a:defRPr/>
            </a:pPr>
            <a:endParaRPr lang="en-AU" dirty="0" smtClean="0">
              <a:ea typeface="ＭＳ Ｐゴシック"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NZ" dirty="0" smtClean="0"/>
          </a:p>
          <a:p>
            <a:pPr>
              <a:lnSpc>
                <a:spcPct val="120000"/>
              </a:lnSpc>
              <a:tabLst>
                <a:tab pos="265113" algn="l"/>
              </a:tabLst>
              <a:defRPr/>
            </a:pPr>
            <a:endParaRPr lang="en-AU" dirty="0" smtClean="0">
              <a:ea typeface="ＭＳ Ｐゴシック"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NZ" dirty="0" smtClean="0"/>
          </a:p>
          <a:p>
            <a:pPr>
              <a:lnSpc>
                <a:spcPct val="120000"/>
              </a:lnSpc>
              <a:tabLst>
                <a:tab pos="265113" algn="l"/>
              </a:tabLst>
              <a:defRPr/>
            </a:pPr>
            <a:endParaRPr lang="en-AU" dirty="0"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6300" cy="3351212"/>
          </a:xfrm>
        </p:spPr>
      </p:sp>
      <p:sp>
        <p:nvSpPr>
          <p:cNvPr id="3" name="Notes Placeholder 2"/>
          <p:cNvSpPr>
            <a:spLocks noGrp="1"/>
          </p:cNvSpPr>
          <p:nvPr>
            <p:ph type="body" idx="1"/>
          </p:nvPr>
        </p:nvSpPr>
        <p:spPr/>
        <p:txBody>
          <a:bodyPr>
            <a:normAutofit/>
          </a:bodyPr>
          <a:lstStyle/>
          <a:p>
            <a:r>
              <a:rPr lang="en-NZ" dirty="0" smtClean="0"/>
              <a:t>Resilience</a:t>
            </a:r>
            <a:r>
              <a:rPr lang="en-NZ" baseline="0" dirty="0" smtClean="0"/>
              <a:t> and CBT go hand in hand </a:t>
            </a:r>
            <a:endParaRPr lang="en-NZ" dirty="0"/>
          </a:p>
        </p:txBody>
      </p:sp>
      <p:sp>
        <p:nvSpPr>
          <p:cNvPr id="4" name="Slide Number Placeholder 3"/>
          <p:cNvSpPr>
            <a:spLocks noGrp="1"/>
          </p:cNvSpPr>
          <p:nvPr>
            <p:ph type="sldNum" sz="quarter" idx="10"/>
          </p:nvPr>
        </p:nvSpPr>
        <p:spPr/>
        <p:txBody>
          <a:bodyPr/>
          <a:lstStyle/>
          <a:p>
            <a:fld id="{732A1FBF-7EB0-480E-98DA-A10430D36293}" type="slidenum">
              <a:rPr lang="en-NZ" smtClean="0"/>
              <a:pPr/>
              <a:t>11</a:t>
            </a:fld>
            <a:endParaRPr lang="en-NZ"/>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place Master Slide Instructions">
    <p:spTree>
      <p:nvGrpSpPr>
        <p:cNvPr id="1" name=""/>
        <p:cNvGrpSpPr/>
        <p:nvPr/>
      </p:nvGrpSpPr>
      <p:grpSpPr>
        <a:xfrm>
          <a:off x="0" y="0"/>
          <a:ext cx="0" cy="0"/>
          <a:chOff x="0" y="0"/>
          <a:chExt cx="0" cy="0"/>
        </a:xfrm>
      </p:grpSpPr>
      <p:sp>
        <p:nvSpPr>
          <p:cNvPr id="4" name="TextBox 3"/>
          <p:cNvSpPr txBox="1"/>
          <p:nvPr userDrawn="1"/>
        </p:nvSpPr>
        <p:spPr>
          <a:xfrm>
            <a:off x="214312" y="188259"/>
            <a:ext cx="3855664" cy="369332"/>
          </a:xfrm>
          <a:prstGeom prst="rect">
            <a:avLst/>
          </a:prstGeom>
          <a:noFill/>
        </p:spPr>
        <p:txBody>
          <a:bodyPr wrap="square" rtlCol="0">
            <a:spAutoFit/>
          </a:bodyPr>
          <a:lstStyle/>
          <a:p>
            <a:r>
              <a:rPr lang="en-NZ" b="1" dirty="0" smtClean="0">
                <a:latin typeface="Arial" panose="020B0604020202020204" pitchFamily="34" charset="0"/>
                <a:cs typeface="Arial" panose="020B0604020202020204" pitchFamily="34" charset="0"/>
              </a:rPr>
              <a:t>Replacing Master Slide</a:t>
            </a:r>
            <a:r>
              <a:rPr lang="en-NZ" b="1" baseline="0" dirty="0" smtClean="0">
                <a:latin typeface="Arial" panose="020B0604020202020204" pitchFamily="34" charset="0"/>
                <a:cs typeface="Arial" panose="020B0604020202020204" pitchFamily="34" charset="0"/>
              </a:rPr>
              <a:t> Images</a:t>
            </a:r>
            <a:endParaRPr lang="en-NZ" b="1" dirty="0">
              <a:latin typeface="Arial" panose="020B0604020202020204" pitchFamily="34" charset="0"/>
              <a:cs typeface="Arial" panose="020B0604020202020204" pitchFamily="34" charset="0"/>
            </a:endParaRPr>
          </a:p>
        </p:txBody>
      </p:sp>
      <p:pic>
        <p:nvPicPr>
          <p:cNvPr id="8" name="Picture 7"/>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569822" y="738957"/>
            <a:ext cx="2085975" cy="799124"/>
          </a:xfrm>
          <a:prstGeom prst="rect">
            <a:avLst/>
          </a:prstGeom>
          <a:noFill/>
          <a:ln>
            <a:solidFill>
              <a:schemeClr val="tx1"/>
            </a:solidFill>
          </a:ln>
        </p:spPr>
      </p:pic>
      <p:pic>
        <p:nvPicPr>
          <p:cNvPr id="13" name="Picture 12"/>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80695" y="2206253"/>
            <a:ext cx="2681288" cy="1573190"/>
          </a:xfrm>
          <a:prstGeom prst="rect">
            <a:avLst/>
          </a:prstGeom>
          <a:noFill/>
          <a:ln>
            <a:solidFill>
              <a:schemeClr val="tx1"/>
            </a:solidFill>
          </a:ln>
        </p:spPr>
      </p:pic>
      <p:pic>
        <p:nvPicPr>
          <p:cNvPr id="14" name="Picture 13"/>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6998596" y="201058"/>
            <a:ext cx="1655183" cy="830929"/>
          </a:xfrm>
          <a:prstGeom prst="rect">
            <a:avLst/>
          </a:prstGeom>
          <a:noFill/>
          <a:ln>
            <a:solidFill>
              <a:schemeClr val="tx1"/>
            </a:solidFill>
          </a:ln>
        </p:spPr>
      </p:pic>
      <p:sp>
        <p:nvSpPr>
          <p:cNvPr id="7" name="TextBox 6"/>
          <p:cNvSpPr txBox="1"/>
          <p:nvPr userDrawn="1"/>
        </p:nvSpPr>
        <p:spPr>
          <a:xfrm>
            <a:off x="546267" y="1666624"/>
            <a:ext cx="1989696" cy="461665"/>
          </a:xfrm>
          <a:prstGeom prst="rect">
            <a:avLst/>
          </a:prstGeom>
          <a:noFill/>
        </p:spPr>
        <p:txBody>
          <a:bodyPr wrap="square" rtlCol="0">
            <a:spAutoFit/>
          </a:bodyPr>
          <a:lstStyle/>
          <a:p>
            <a:r>
              <a:rPr lang="en-NZ" sz="1200" kern="1200" dirty="0" smtClean="0">
                <a:solidFill>
                  <a:schemeClr val="tx1"/>
                </a:solidFill>
                <a:effectLst/>
                <a:latin typeface="Arial" panose="020B0604020202020204" pitchFamily="34" charset="0"/>
                <a:ea typeface="+mn-ea"/>
                <a:cs typeface="Arial" panose="020B0604020202020204" pitchFamily="34" charset="0"/>
              </a:rPr>
              <a:t>1. Select the </a:t>
            </a:r>
            <a:r>
              <a:rPr lang="en-NZ" sz="1200" i="1" kern="1200" dirty="0" smtClean="0">
                <a:solidFill>
                  <a:schemeClr val="tx1"/>
                </a:solidFill>
                <a:effectLst/>
                <a:latin typeface="Arial" panose="020B0604020202020204" pitchFamily="34" charset="0"/>
                <a:ea typeface="+mn-ea"/>
                <a:cs typeface="Arial" panose="020B0604020202020204" pitchFamily="34" charset="0"/>
              </a:rPr>
              <a:t>View</a:t>
            </a:r>
            <a:r>
              <a:rPr lang="en-NZ" sz="1200" kern="1200" dirty="0" smtClean="0">
                <a:solidFill>
                  <a:schemeClr val="tx1"/>
                </a:solidFill>
                <a:effectLst/>
                <a:latin typeface="Arial" panose="020B0604020202020204" pitchFamily="34" charset="0"/>
                <a:ea typeface="+mn-ea"/>
                <a:cs typeface="Arial" panose="020B0604020202020204" pitchFamily="34" charset="0"/>
              </a:rPr>
              <a:t> Ribbon and click </a:t>
            </a:r>
            <a:r>
              <a:rPr lang="en-NZ" sz="1200" i="1" kern="1200" dirty="0" smtClean="0">
                <a:solidFill>
                  <a:schemeClr val="tx1"/>
                </a:solidFill>
                <a:effectLst/>
                <a:latin typeface="Arial" panose="020B0604020202020204" pitchFamily="34" charset="0"/>
                <a:ea typeface="+mn-ea"/>
                <a:cs typeface="Arial" panose="020B0604020202020204" pitchFamily="34" charset="0"/>
              </a:rPr>
              <a:t>Slide Master.</a:t>
            </a:r>
            <a:endParaRPr lang="en-NZ" sz="1200" i="1" dirty="0">
              <a:latin typeface="Arial" panose="020B0604020202020204" pitchFamily="34" charset="0"/>
              <a:cs typeface="Arial" panose="020B0604020202020204" pitchFamily="34" charset="0"/>
            </a:endParaRPr>
          </a:p>
        </p:txBody>
      </p:sp>
      <p:pic>
        <p:nvPicPr>
          <p:cNvPr id="18" name="Picture 17"/>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356702" y="2259106"/>
            <a:ext cx="2512211" cy="1405691"/>
          </a:xfrm>
          <a:prstGeom prst="rect">
            <a:avLst/>
          </a:prstGeom>
          <a:noFill/>
          <a:ln>
            <a:solidFill>
              <a:schemeClr val="tx1"/>
            </a:solidFill>
          </a:ln>
        </p:spPr>
      </p:pic>
      <p:pic>
        <p:nvPicPr>
          <p:cNvPr id="19" name="Picture 18"/>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4211319" y="201058"/>
            <a:ext cx="1220040" cy="810786"/>
          </a:xfrm>
          <a:prstGeom prst="rect">
            <a:avLst/>
          </a:prstGeom>
          <a:noFill/>
          <a:ln>
            <a:solidFill>
              <a:schemeClr val="tx1"/>
            </a:solidFill>
          </a:ln>
        </p:spPr>
      </p:pic>
      <p:sp>
        <p:nvSpPr>
          <p:cNvPr id="21" name="TextBox 20"/>
          <p:cNvSpPr txBox="1"/>
          <p:nvPr userDrawn="1"/>
        </p:nvSpPr>
        <p:spPr>
          <a:xfrm>
            <a:off x="214313" y="3888963"/>
            <a:ext cx="2796988" cy="1015663"/>
          </a:xfrm>
          <a:prstGeom prst="rect">
            <a:avLst/>
          </a:prstGeom>
          <a:noFill/>
        </p:spPr>
        <p:txBody>
          <a:bodyPr wrap="square" rtlCol="0">
            <a:spAutoFit/>
          </a:bodyPr>
          <a:lstStyle/>
          <a:p>
            <a:r>
              <a:rPr lang="en-NZ" sz="1200" kern="1200" dirty="0" smtClean="0">
                <a:solidFill>
                  <a:schemeClr val="tx1"/>
                </a:solidFill>
                <a:effectLst/>
                <a:latin typeface="Arial" panose="020B0604020202020204" pitchFamily="34" charset="0"/>
                <a:ea typeface="+mn-ea"/>
                <a:cs typeface="Arial" panose="020B0604020202020204" pitchFamily="34" charset="0"/>
              </a:rPr>
              <a:t>2. Locate the slide that requires the image to be altered.  Select the coloured overlay in front of the image, right click on it and select </a:t>
            </a:r>
            <a:r>
              <a:rPr lang="en-NZ" sz="1200" i="1" kern="1200" dirty="0" smtClean="0">
                <a:solidFill>
                  <a:schemeClr val="tx1"/>
                </a:solidFill>
                <a:effectLst/>
                <a:latin typeface="Arial" panose="020B0604020202020204" pitchFamily="34" charset="0"/>
                <a:ea typeface="+mn-ea"/>
                <a:cs typeface="Arial" panose="020B0604020202020204" pitchFamily="34" charset="0"/>
              </a:rPr>
              <a:t>Send To Back.</a:t>
            </a:r>
            <a:endParaRPr lang="en-NZ" sz="1200" i="1" dirty="0">
              <a:latin typeface="Arial" panose="020B0604020202020204" pitchFamily="34" charset="0"/>
              <a:cs typeface="Arial" panose="020B0604020202020204" pitchFamily="34" charset="0"/>
            </a:endParaRPr>
          </a:p>
        </p:txBody>
      </p:sp>
      <p:sp>
        <p:nvSpPr>
          <p:cNvPr id="22" name="TextBox 21"/>
          <p:cNvSpPr txBox="1"/>
          <p:nvPr userDrawn="1"/>
        </p:nvSpPr>
        <p:spPr>
          <a:xfrm>
            <a:off x="3530424" y="1158925"/>
            <a:ext cx="2581835" cy="1200329"/>
          </a:xfrm>
          <a:prstGeom prst="rect">
            <a:avLst/>
          </a:prstGeom>
          <a:noFill/>
        </p:spPr>
        <p:txBody>
          <a:bodyPr wrap="square" rtlCol="0">
            <a:spAutoFit/>
          </a:bodyPr>
          <a:lstStyle/>
          <a:p>
            <a:r>
              <a:rPr lang="en-NZ" sz="1200" kern="1200" dirty="0" smtClean="0">
                <a:solidFill>
                  <a:schemeClr val="tx1"/>
                </a:solidFill>
                <a:effectLst/>
                <a:latin typeface="Arial" panose="020B0604020202020204" pitchFamily="34" charset="0"/>
                <a:ea typeface="+mn-ea"/>
                <a:cs typeface="Arial" panose="020B0604020202020204" pitchFamily="34" charset="0"/>
              </a:rPr>
              <a:t>3. Delete the image within the slide.  Use the </a:t>
            </a:r>
            <a:r>
              <a:rPr lang="en-NZ" sz="1200" i="1" kern="1200" dirty="0" smtClean="0">
                <a:solidFill>
                  <a:schemeClr val="tx1"/>
                </a:solidFill>
                <a:effectLst/>
                <a:latin typeface="Arial" panose="020B0604020202020204" pitchFamily="34" charset="0"/>
                <a:ea typeface="+mn-ea"/>
                <a:cs typeface="Arial" panose="020B0604020202020204" pitchFamily="34" charset="0"/>
              </a:rPr>
              <a:t>Insert</a:t>
            </a:r>
            <a:r>
              <a:rPr lang="en-NZ" sz="1200" kern="1200" dirty="0" smtClean="0">
                <a:solidFill>
                  <a:schemeClr val="tx1"/>
                </a:solidFill>
                <a:effectLst/>
                <a:latin typeface="Arial" panose="020B0604020202020204" pitchFamily="34" charset="0"/>
                <a:ea typeface="+mn-ea"/>
                <a:cs typeface="Arial" panose="020B0604020202020204" pitchFamily="34" charset="0"/>
              </a:rPr>
              <a:t> Ribbon, </a:t>
            </a:r>
            <a:r>
              <a:rPr lang="en-NZ" sz="1200" i="1" kern="1200" dirty="0" smtClean="0">
                <a:solidFill>
                  <a:schemeClr val="tx1"/>
                </a:solidFill>
                <a:effectLst/>
                <a:latin typeface="Arial" panose="020B0604020202020204" pitchFamily="34" charset="0"/>
                <a:ea typeface="+mn-ea"/>
                <a:cs typeface="Arial" panose="020B0604020202020204" pitchFamily="34" charset="0"/>
              </a:rPr>
              <a:t>Pictures</a:t>
            </a:r>
            <a:r>
              <a:rPr lang="en-NZ" sz="1200" kern="1200" dirty="0" smtClean="0">
                <a:solidFill>
                  <a:schemeClr val="tx1"/>
                </a:solidFill>
                <a:effectLst/>
                <a:latin typeface="Arial" panose="020B0604020202020204" pitchFamily="34" charset="0"/>
                <a:ea typeface="+mn-ea"/>
                <a:cs typeface="Arial" panose="020B0604020202020204" pitchFamily="34" charset="0"/>
              </a:rPr>
              <a:t> option to locate the new image and insert it into the slide. </a:t>
            </a:r>
          </a:p>
          <a:p>
            <a:r>
              <a:rPr lang="en-NZ" sz="1200" kern="1200" dirty="0" smtClean="0">
                <a:solidFill>
                  <a:schemeClr val="tx1"/>
                </a:solidFill>
                <a:effectLst/>
                <a:latin typeface="Arial" panose="020B0604020202020204" pitchFamily="34" charset="0"/>
                <a:ea typeface="+mn-ea"/>
                <a:cs typeface="Arial" panose="020B0604020202020204" pitchFamily="34" charset="0"/>
              </a:rPr>
              <a:t>Ensure the image is centred and covers the entire slide area.</a:t>
            </a:r>
            <a:endParaRPr lang="en-NZ" sz="1200" dirty="0">
              <a:latin typeface="Arial" panose="020B0604020202020204" pitchFamily="34" charset="0"/>
              <a:cs typeface="Arial" panose="020B0604020202020204" pitchFamily="34" charset="0"/>
            </a:endParaRPr>
          </a:p>
        </p:txBody>
      </p:sp>
      <p:sp>
        <p:nvSpPr>
          <p:cNvPr id="23" name="TextBox 22"/>
          <p:cNvSpPr txBox="1"/>
          <p:nvPr userDrawn="1"/>
        </p:nvSpPr>
        <p:spPr>
          <a:xfrm>
            <a:off x="3503783" y="3899805"/>
            <a:ext cx="2136437" cy="646331"/>
          </a:xfrm>
          <a:prstGeom prst="rect">
            <a:avLst/>
          </a:prstGeom>
          <a:noFill/>
        </p:spPr>
        <p:txBody>
          <a:bodyPr wrap="square" rtlCol="0">
            <a:spAutoFit/>
          </a:bodyPr>
          <a:lstStyle/>
          <a:p>
            <a:r>
              <a:rPr lang="en-NZ" sz="1200" kern="1200" dirty="0" smtClean="0">
                <a:solidFill>
                  <a:schemeClr val="tx1"/>
                </a:solidFill>
                <a:effectLst/>
                <a:latin typeface="Arial" panose="020B0604020202020204" pitchFamily="34" charset="0"/>
                <a:ea typeface="+mn-ea"/>
                <a:cs typeface="Arial" panose="020B0604020202020204" pitchFamily="34" charset="0"/>
              </a:rPr>
              <a:t>4. Right click on the newly inserted image and select </a:t>
            </a:r>
            <a:r>
              <a:rPr lang="en-NZ" sz="1200" i="1" kern="1200" dirty="0" smtClean="0">
                <a:solidFill>
                  <a:schemeClr val="tx1"/>
                </a:solidFill>
                <a:effectLst/>
                <a:latin typeface="Arial" panose="020B0604020202020204" pitchFamily="34" charset="0"/>
                <a:ea typeface="+mn-ea"/>
                <a:cs typeface="Arial" panose="020B0604020202020204" pitchFamily="34" charset="0"/>
              </a:rPr>
              <a:t>Send To Back.</a:t>
            </a:r>
            <a:endParaRPr lang="en-NZ" sz="1200" i="1" dirty="0">
              <a:latin typeface="Arial" panose="020B0604020202020204" pitchFamily="34" charset="0"/>
              <a:cs typeface="Arial" panose="020B0604020202020204" pitchFamily="34" charset="0"/>
            </a:endParaRPr>
          </a:p>
        </p:txBody>
      </p:sp>
      <p:sp>
        <p:nvSpPr>
          <p:cNvPr id="24" name="TextBox 23"/>
          <p:cNvSpPr txBox="1"/>
          <p:nvPr userDrawn="1"/>
        </p:nvSpPr>
        <p:spPr>
          <a:xfrm>
            <a:off x="6929719" y="1264023"/>
            <a:ext cx="2024277" cy="830997"/>
          </a:xfrm>
          <a:prstGeom prst="rect">
            <a:avLst/>
          </a:prstGeom>
          <a:noFill/>
        </p:spPr>
        <p:txBody>
          <a:bodyPr wrap="square" rtlCol="0">
            <a:spAutoFit/>
          </a:bodyPr>
          <a:lstStyle/>
          <a:p>
            <a:r>
              <a:rPr lang="en-NZ" sz="1200" kern="1200" dirty="0" smtClean="0">
                <a:solidFill>
                  <a:schemeClr val="tx1"/>
                </a:solidFill>
                <a:effectLst/>
                <a:latin typeface="Arial" panose="020B0604020202020204" pitchFamily="34" charset="0"/>
                <a:ea typeface="+mn-ea"/>
                <a:cs typeface="Arial" panose="020B0604020202020204" pitchFamily="34" charset="0"/>
              </a:rPr>
              <a:t>5. Select the </a:t>
            </a:r>
            <a:r>
              <a:rPr lang="en-NZ" sz="1200" i="1" kern="1200" dirty="0" smtClean="0">
                <a:solidFill>
                  <a:schemeClr val="tx1"/>
                </a:solidFill>
                <a:effectLst/>
                <a:latin typeface="Arial" panose="020B0604020202020204" pitchFamily="34" charset="0"/>
                <a:ea typeface="+mn-ea"/>
                <a:cs typeface="Arial" panose="020B0604020202020204" pitchFamily="34" charset="0"/>
              </a:rPr>
              <a:t>Slide Master </a:t>
            </a:r>
            <a:r>
              <a:rPr lang="en-NZ" sz="1200" kern="1200" dirty="0" smtClean="0">
                <a:solidFill>
                  <a:schemeClr val="tx1"/>
                </a:solidFill>
                <a:effectLst/>
                <a:latin typeface="Arial" panose="020B0604020202020204" pitchFamily="34" charset="0"/>
                <a:ea typeface="+mn-ea"/>
                <a:cs typeface="Arial" panose="020B0604020202020204" pitchFamily="34" charset="0"/>
              </a:rPr>
              <a:t>Ribbon and click </a:t>
            </a:r>
            <a:r>
              <a:rPr lang="en-NZ" sz="1200" i="1" kern="1200" dirty="0" smtClean="0">
                <a:solidFill>
                  <a:schemeClr val="tx1"/>
                </a:solidFill>
                <a:effectLst/>
                <a:latin typeface="Arial" panose="020B0604020202020204" pitchFamily="34" charset="0"/>
                <a:ea typeface="+mn-ea"/>
                <a:cs typeface="Arial" panose="020B0604020202020204" pitchFamily="34" charset="0"/>
              </a:rPr>
              <a:t>Close Master View</a:t>
            </a:r>
            <a:r>
              <a:rPr lang="en-NZ" sz="1200" kern="1200" dirty="0" smtClean="0">
                <a:solidFill>
                  <a:schemeClr val="tx1"/>
                </a:solidFill>
                <a:effectLst/>
                <a:latin typeface="Arial" panose="020B0604020202020204" pitchFamily="34" charset="0"/>
                <a:ea typeface="+mn-ea"/>
                <a:cs typeface="Arial" panose="020B0604020202020204" pitchFamily="34" charset="0"/>
              </a:rPr>
              <a:t>.  Save the file.</a:t>
            </a:r>
            <a:endParaRPr lang="en-NZ" sz="1200" dirty="0">
              <a:latin typeface="Arial" panose="020B0604020202020204" pitchFamily="34" charset="0"/>
              <a:cs typeface="Arial" panose="020B0604020202020204" pitchFamily="34" charset="0"/>
            </a:endParaRPr>
          </a:p>
        </p:txBody>
      </p:sp>
      <p:sp>
        <p:nvSpPr>
          <p:cNvPr id="25" name="Rectangle 24"/>
          <p:cNvSpPr/>
          <p:nvPr userDrawn="1"/>
        </p:nvSpPr>
        <p:spPr>
          <a:xfrm>
            <a:off x="2294966" y="1031987"/>
            <a:ext cx="351865" cy="40012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26" name="Rectangle 25"/>
          <p:cNvSpPr/>
          <p:nvPr userDrawn="1"/>
        </p:nvSpPr>
        <p:spPr>
          <a:xfrm>
            <a:off x="1283076" y="3014280"/>
            <a:ext cx="523875" cy="7858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27" name="Rectangle 26"/>
          <p:cNvSpPr/>
          <p:nvPr userDrawn="1"/>
        </p:nvSpPr>
        <p:spPr>
          <a:xfrm>
            <a:off x="2172822" y="3019988"/>
            <a:ext cx="523875" cy="7858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28" name="Rectangle 27"/>
          <p:cNvSpPr/>
          <p:nvPr userDrawn="1"/>
        </p:nvSpPr>
        <p:spPr>
          <a:xfrm>
            <a:off x="5020236" y="492498"/>
            <a:ext cx="393195" cy="40845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29" name="Rectangle 28"/>
          <p:cNvSpPr/>
          <p:nvPr userDrawn="1"/>
        </p:nvSpPr>
        <p:spPr>
          <a:xfrm>
            <a:off x="4342290" y="3079450"/>
            <a:ext cx="523875" cy="7858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30" name="Rectangle 29"/>
          <p:cNvSpPr/>
          <p:nvPr userDrawn="1"/>
        </p:nvSpPr>
        <p:spPr>
          <a:xfrm>
            <a:off x="5401545" y="3094018"/>
            <a:ext cx="523875" cy="7858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31" name="Rectangle 30"/>
          <p:cNvSpPr/>
          <p:nvPr userDrawn="1"/>
        </p:nvSpPr>
        <p:spPr>
          <a:xfrm>
            <a:off x="7040657" y="220690"/>
            <a:ext cx="523875" cy="35827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Tree>
    <p:extLst>
      <p:ext uri="{BB962C8B-B14F-4D97-AF65-F5344CB8AC3E}">
        <p14:creationId xmlns:p14="http://schemas.microsoft.com/office/powerpoint/2010/main" xmlns="" val="3517879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pic>
        <p:nvPicPr>
          <p:cNvPr id="7" name="Picture 2" descr="PPT_red_03.jpg"/>
          <p:cNvPicPr>
            <a:picLocks noChangeAspect="1"/>
          </p:cNvPicPr>
          <p:nvPr userDrawn="1"/>
        </p:nvPicPr>
        <p:blipFill>
          <a:blip r:embed="rId2" cstate="print"/>
          <a:stretch>
            <a:fillRect/>
          </a:stretch>
        </p:blipFill>
        <p:spPr bwMode="auto">
          <a:xfrm>
            <a:off x="9679" y="1"/>
            <a:ext cx="9124640" cy="5133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hasCustomPrompt="1"/>
          </p:nvPr>
        </p:nvSpPr>
        <p:spPr>
          <a:xfrm>
            <a:off x="628652" y="273845"/>
            <a:ext cx="5027083" cy="773906"/>
          </a:xfrm>
        </p:spPr>
        <p:txBody>
          <a:bodyPr>
            <a:normAutofit/>
          </a:bodyPr>
          <a:lstStyle>
            <a:lvl1pPr>
              <a:defRPr sz="3600" b="1">
                <a:solidFill>
                  <a:srgbClr val="2A6EBB"/>
                </a:solidFill>
                <a:latin typeface="Arial" panose="020B0604020202020204" pitchFamily="34" charset="0"/>
                <a:cs typeface="Arial" panose="020B0604020202020204" pitchFamily="34" charset="0"/>
              </a:defRPr>
            </a:lvl1pPr>
          </a:lstStyle>
          <a:p>
            <a:r>
              <a:rPr lang="en-US" dirty="0" smtClean="0"/>
              <a:t>Enter Title Here</a:t>
            </a:r>
            <a:endParaRPr lang="en-US" dirty="0"/>
          </a:p>
        </p:txBody>
      </p:sp>
      <p:sp>
        <p:nvSpPr>
          <p:cNvPr id="10" name="Slide Number Placeholder 5"/>
          <p:cNvSpPr>
            <a:spLocks noGrp="1"/>
          </p:cNvSpPr>
          <p:nvPr>
            <p:ph type="sldNum" sz="quarter" idx="12"/>
          </p:nvPr>
        </p:nvSpPr>
        <p:spPr>
          <a:xfrm>
            <a:off x="605653" y="4860033"/>
            <a:ext cx="791828" cy="136759"/>
          </a:xfrm>
        </p:spPr>
        <p:txBody>
          <a:bodyPr/>
          <a:lstStyle>
            <a:lvl1pPr>
              <a:defRPr lang="en-NZ" sz="1200" b="1" kern="1200" smtClean="0">
                <a:solidFill>
                  <a:srgbClr val="2A6EBB"/>
                </a:solidFill>
                <a:latin typeface="Arial" panose="020B0604020202020204" pitchFamily="34" charset="0"/>
                <a:ea typeface="MS PGothic" panose="020B0600070205080204" pitchFamily="34" charset="-128"/>
                <a:cs typeface="Arial" panose="020B0604020202020204" pitchFamily="34" charset="0"/>
              </a:defRPr>
            </a:lvl1pPr>
          </a:lstStyle>
          <a:p>
            <a:pPr algn="l"/>
            <a:fld id="{13468063-9C21-4834-88E3-ACB04C56D52D}" type="slidenum">
              <a:rPr lang="en-NZ" smtClean="0"/>
              <a:pPr algn="l"/>
              <a:t>‹#›</a:t>
            </a:fld>
            <a:endParaRPr lang="en-NZ" dirty="0"/>
          </a:p>
        </p:txBody>
      </p:sp>
      <p:sp>
        <p:nvSpPr>
          <p:cNvPr id="8" name="Footer Placeholder 4"/>
          <p:cNvSpPr>
            <a:spLocks noGrp="1"/>
          </p:cNvSpPr>
          <p:nvPr>
            <p:ph type="ftr" sz="quarter" idx="11"/>
          </p:nvPr>
        </p:nvSpPr>
        <p:spPr>
          <a:xfrm>
            <a:off x="1335068" y="4860032"/>
            <a:ext cx="3633749" cy="133580"/>
          </a:xfrm>
        </p:spPr>
        <p:txBody>
          <a:bodyPr/>
          <a:lstStyle>
            <a:lvl1pPr algn="l">
              <a:defRPr>
                <a:solidFill>
                  <a:srgbClr val="2A6EBB"/>
                </a:solidFill>
                <a:latin typeface="Arial" pitchFamily="34" charset="0"/>
                <a:cs typeface="Arial" pitchFamily="34" charset="0"/>
              </a:defRPr>
            </a:lvl1pPr>
          </a:lstStyle>
          <a:p>
            <a:endParaRPr lang="en-NZ" dirty="0"/>
          </a:p>
        </p:txBody>
      </p:sp>
      <p:sp>
        <p:nvSpPr>
          <p:cNvPr id="9" name="TextBox 8"/>
          <p:cNvSpPr txBox="1"/>
          <p:nvPr userDrawn="1"/>
        </p:nvSpPr>
        <p:spPr>
          <a:xfrm>
            <a:off x="6504319" y="4827685"/>
            <a:ext cx="2078967" cy="276999"/>
          </a:xfrm>
          <a:prstGeom prst="rect">
            <a:avLst/>
          </a:prstGeom>
          <a:noFill/>
        </p:spPr>
        <p:txBody>
          <a:bodyPr wrap="square" rtlCol="0">
            <a:spAutoFit/>
          </a:bodyPr>
          <a:lstStyle/>
          <a:p>
            <a:pPr algn="r"/>
            <a:r>
              <a:rPr lang="en-NZ" sz="1200" dirty="0" smtClean="0">
                <a:solidFill>
                  <a:srgbClr val="2A6EBB"/>
                </a:solidFill>
                <a:latin typeface="Arial" pitchFamily="34" charset="0"/>
                <a:cs typeface="Arial" pitchFamily="34" charset="0"/>
              </a:rPr>
              <a:t>education.govt.nz</a:t>
            </a:r>
            <a:endParaRPr lang="en-NZ" sz="1200" dirty="0">
              <a:solidFill>
                <a:srgbClr val="2A6EBB"/>
              </a:solidFill>
              <a:latin typeface="Arial" pitchFamily="34" charset="0"/>
              <a:cs typeface="Arial" pitchFamily="34" charset="0"/>
            </a:endParaRPr>
          </a:p>
        </p:txBody>
      </p:sp>
      <p:sp>
        <p:nvSpPr>
          <p:cNvPr id="15" name="Chart Placeholder 14"/>
          <p:cNvSpPr>
            <a:spLocks noGrp="1"/>
          </p:cNvSpPr>
          <p:nvPr>
            <p:ph type="chart" sz="quarter" idx="13"/>
          </p:nvPr>
        </p:nvSpPr>
        <p:spPr>
          <a:xfrm>
            <a:off x="638356" y="1365129"/>
            <a:ext cx="7867291" cy="3286664"/>
          </a:xfrm>
        </p:spPr>
        <p:txBody>
          <a:bodyPr/>
          <a:lstStyle>
            <a:lvl1pPr>
              <a:buNone/>
              <a:defRPr/>
            </a:lvl1pPr>
          </a:lstStyle>
          <a:p>
            <a:r>
              <a:rPr lang="en-US" smtClean="0"/>
              <a:t>Click icon to add chart</a:t>
            </a:r>
            <a:endParaRPr lang="en-NZ"/>
          </a:p>
        </p:txBody>
      </p:sp>
    </p:spTree>
    <p:extLst>
      <p:ext uri="{BB962C8B-B14F-4D97-AF65-F5344CB8AC3E}">
        <p14:creationId xmlns:p14="http://schemas.microsoft.com/office/powerpoint/2010/main" xmlns="" val="673372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hart">
    <p:spTree>
      <p:nvGrpSpPr>
        <p:cNvPr id="1" name=""/>
        <p:cNvGrpSpPr/>
        <p:nvPr/>
      </p:nvGrpSpPr>
      <p:grpSpPr>
        <a:xfrm>
          <a:off x="0" y="0"/>
          <a:ext cx="0" cy="0"/>
          <a:chOff x="0" y="0"/>
          <a:chExt cx="0" cy="0"/>
        </a:xfrm>
      </p:grpSpPr>
      <p:pic>
        <p:nvPicPr>
          <p:cNvPr id="7" name="Picture 2" descr="PPT_red_03.jpg"/>
          <p:cNvPicPr>
            <a:picLocks noChangeAspect="1"/>
          </p:cNvPicPr>
          <p:nvPr userDrawn="1"/>
        </p:nvPicPr>
        <p:blipFill>
          <a:blip r:embed="rId2" cstate="print"/>
          <a:stretch>
            <a:fillRect/>
          </a:stretch>
        </p:blipFill>
        <p:spPr bwMode="auto">
          <a:xfrm>
            <a:off x="9679" y="1"/>
            <a:ext cx="9124640" cy="5133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hasCustomPrompt="1"/>
          </p:nvPr>
        </p:nvSpPr>
        <p:spPr>
          <a:xfrm>
            <a:off x="628652" y="273845"/>
            <a:ext cx="5027083" cy="773906"/>
          </a:xfrm>
        </p:spPr>
        <p:txBody>
          <a:bodyPr>
            <a:normAutofit/>
          </a:bodyPr>
          <a:lstStyle>
            <a:lvl1pPr>
              <a:defRPr sz="3600" b="1">
                <a:solidFill>
                  <a:srgbClr val="2A6EBB"/>
                </a:solidFill>
                <a:latin typeface="Arial" panose="020B0604020202020204" pitchFamily="34" charset="0"/>
                <a:cs typeface="Arial" panose="020B0604020202020204" pitchFamily="34" charset="0"/>
              </a:defRPr>
            </a:lvl1pPr>
          </a:lstStyle>
          <a:p>
            <a:r>
              <a:rPr lang="en-US" dirty="0" smtClean="0"/>
              <a:t>Enter Title Here</a:t>
            </a:r>
            <a:endParaRPr lang="en-US" dirty="0"/>
          </a:p>
        </p:txBody>
      </p:sp>
      <p:sp>
        <p:nvSpPr>
          <p:cNvPr id="10" name="Slide Number Placeholder 5"/>
          <p:cNvSpPr>
            <a:spLocks noGrp="1"/>
          </p:cNvSpPr>
          <p:nvPr>
            <p:ph type="sldNum" sz="quarter" idx="12"/>
          </p:nvPr>
        </p:nvSpPr>
        <p:spPr>
          <a:xfrm>
            <a:off x="605653" y="4860033"/>
            <a:ext cx="791828" cy="136759"/>
          </a:xfrm>
        </p:spPr>
        <p:txBody>
          <a:bodyPr/>
          <a:lstStyle>
            <a:lvl1pPr>
              <a:defRPr lang="en-NZ" sz="1200" b="1" kern="1200" smtClean="0">
                <a:solidFill>
                  <a:srgbClr val="2A6EBB"/>
                </a:solidFill>
                <a:latin typeface="Arial" panose="020B0604020202020204" pitchFamily="34" charset="0"/>
                <a:ea typeface="MS PGothic" panose="020B0600070205080204" pitchFamily="34" charset="-128"/>
                <a:cs typeface="Arial" panose="020B0604020202020204" pitchFamily="34" charset="0"/>
              </a:defRPr>
            </a:lvl1pPr>
          </a:lstStyle>
          <a:p>
            <a:pPr algn="l"/>
            <a:fld id="{13468063-9C21-4834-88E3-ACB04C56D52D}" type="slidenum">
              <a:rPr lang="en-NZ" smtClean="0"/>
              <a:pPr algn="l"/>
              <a:t>‹#›</a:t>
            </a:fld>
            <a:endParaRPr lang="en-NZ" dirty="0"/>
          </a:p>
        </p:txBody>
      </p:sp>
      <p:sp>
        <p:nvSpPr>
          <p:cNvPr id="8" name="Footer Placeholder 4"/>
          <p:cNvSpPr>
            <a:spLocks noGrp="1"/>
          </p:cNvSpPr>
          <p:nvPr>
            <p:ph type="ftr" sz="quarter" idx="11"/>
          </p:nvPr>
        </p:nvSpPr>
        <p:spPr>
          <a:xfrm>
            <a:off x="1335068" y="4860032"/>
            <a:ext cx="3633749" cy="133580"/>
          </a:xfrm>
        </p:spPr>
        <p:txBody>
          <a:bodyPr/>
          <a:lstStyle>
            <a:lvl1pPr algn="l">
              <a:defRPr>
                <a:solidFill>
                  <a:srgbClr val="2A6EBB"/>
                </a:solidFill>
                <a:latin typeface="Arial" pitchFamily="34" charset="0"/>
                <a:cs typeface="Arial" pitchFamily="34" charset="0"/>
              </a:defRPr>
            </a:lvl1pPr>
          </a:lstStyle>
          <a:p>
            <a:endParaRPr lang="en-NZ" dirty="0"/>
          </a:p>
        </p:txBody>
      </p:sp>
      <p:sp>
        <p:nvSpPr>
          <p:cNvPr id="9" name="TextBox 8"/>
          <p:cNvSpPr txBox="1"/>
          <p:nvPr userDrawn="1"/>
        </p:nvSpPr>
        <p:spPr>
          <a:xfrm>
            <a:off x="6504319" y="4827685"/>
            <a:ext cx="2078967" cy="276999"/>
          </a:xfrm>
          <a:prstGeom prst="rect">
            <a:avLst/>
          </a:prstGeom>
          <a:noFill/>
        </p:spPr>
        <p:txBody>
          <a:bodyPr wrap="square" rtlCol="0">
            <a:spAutoFit/>
          </a:bodyPr>
          <a:lstStyle/>
          <a:p>
            <a:pPr algn="r"/>
            <a:r>
              <a:rPr lang="en-NZ" sz="1200" dirty="0" smtClean="0">
                <a:solidFill>
                  <a:srgbClr val="2A6EBB"/>
                </a:solidFill>
                <a:latin typeface="Arial" pitchFamily="34" charset="0"/>
                <a:cs typeface="Arial" pitchFamily="34" charset="0"/>
              </a:rPr>
              <a:t>education.govt.nz</a:t>
            </a:r>
            <a:endParaRPr lang="en-NZ" sz="1200" dirty="0">
              <a:solidFill>
                <a:srgbClr val="2A6EBB"/>
              </a:solidFill>
              <a:latin typeface="Arial" pitchFamily="34" charset="0"/>
              <a:cs typeface="Arial" pitchFamily="34" charset="0"/>
            </a:endParaRPr>
          </a:p>
        </p:txBody>
      </p:sp>
      <p:sp>
        <p:nvSpPr>
          <p:cNvPr id="15" name="Chart Placeholder 14"/>
          <p:cNvSpPr>
            <a:spLocks noGrp="1"/>
          </p:cNvSpPr>
          <p:nvPr>
            <p:ph type="chart" sz="quarter" idx="13"/>
          </p:nvPr>
        </p:nvSpPr>
        <p:spPr>
          <a:xfrm>
            <a:off x="638356" y="1365129"/>
            <a:ext cx="7867291" cy="3286664"/>
          </a:xfrm>
        </p:spPr>
        <p:txBody>
          <a:bodyPr/>
          <a:lstStyle>
            <a:lvl1pPr>
              <a:buNone/>
              <a:defRPr/>
            </a:lvl1pPr>
          </a:lstStyle>
          <a:p>
            <a:r>
              <a:rPr lang="en-US" smtClean="0"/>
              <a:t>Click icon to add chart</a:t>
            </a:r>
            <a:endParaRPr lang="en-NZ"/>
          </a:p>
        </p:txBody>
      </p:sp>
    </p:spTree>
    <p:extLst>
      <p:ext uri="{BB962C8B-B14F-4D97-AF65-F5344CB8AC3E}">
        <p14:creationId xmlns:p14="http://schemas.microsoft.com/office/powerpoint/2010/main" xmlns="" val="673372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14" name="TextBox 13"/>
          <p:cNvSpPr txBox="1"/>
          <p:nvPr userDrawn="1"/>
        </p:nvSpPr>
        <p:spPr>
          <a:xfrm>
            <a:off x="6504319" y="4827685"/>
            <a:ext cx="2078967" cy="276999"/>
          </a:xfrm>
          <a:prstGeom prst="rect">
            <a:avLst/>
          </a:prstGeom>
          <a:noFill/>
        </p:spPr>
        <p:txBody>
          <a:bodyPr wrap="square" rtlCol="0">
            <a:spAutoFit/>
          </a:bodyPr>
          <a:lstStyle/>
          <a:p>
            <a:pPr algn="r"/>
            <a:r>
              <a:rPr lang="en-NZ" sz="1200" dirty="0" smtClean="0">
                <a:solidFill>
                  <a:schemeClr val="bg1"/>
                </a:solidFill>
                <a:latin typeface="Arial" pitchFamily="34" charset="0"/>
                <a:cs typeface="Arial" pitchFamily="34" charset="0"/>
              </a:rPr>
              <a:t>education.govt.nz</a:t>
            </a:r>
            <a:endParaRPr lang="en-NZ" sz="1200" dirty="0">
              <a:solidFill>
                <a:schemeClr val="bg1"/>
              </a:solidFill>
              <a:latin typeface="Arial" pitchFamily="34" charset="0"/>
              <a:cs typeface="Arial" pitchFamily="34" charset="0"/>
            </a:endParaRPr>
          </a:p>
        </p:txBody>
      </p:sp>
      <p:sp>
        <p:nvSpPr>
          <p:cNvPr id="15" name="Title 19"/>
          <p:cNvSpPr>
            <a:spLocks noGrp="1"/>
          </p:cNvSpPr>
          <p:nvPr>
            <p:ph type="title"/>
          </p:nvPr>
        </p:nvSpPr>
        <p:spPr>
          <a:xfrm>
            <a:off x="5934974" y="2406769"/>
            <a:ext cx="3088259" cy="834607"/>
          </a:xfrm>
        </p:spPr>
        <p:txBody>
          <a:bodyPr>
            <a:normAutofit/>
          </a:bodyPr>
          <a:lstStyle>
            <a:lvl1pPr>
              <a:defRPr sz="2800" b="0">
                <a:solidFill>
                  <a:schemeClr val="bg1"/>
                </a:solidFill>
              </a:defRPr>
            </a:lvl1pPr>
          </a:lstStyle>
          <a:p>
            <a:r>
              <a:rPr lang="en-US" smtClean="0"/>
              <a:t>Click to edit Master title style</a:t>
            </a:r>
            <a:endParaRPr lang="en-NZ" dirty="0"/>
          </a:p>
        </p:txBody>
      </p:sp>
      <p:pic>
        <p:nvPicPr>
          <p:cNvPr id="6" name="Picture 3" descr="kid-in-sand.jpg"/>
          <p:cNvPicPr>
            <a:picLocks noChangeAspect="1"/>
          </p:cNvPicPr>
          <p:nvPr userDrawn="1"/>
        </p:nvPicPr>
        <p:blipFill>
          <a:blip r:embed="rId2" cstate="screen">
            <a:extLst>
              <a:ext uri="{28A0092B-C50C-407E-A947-70E740481C1C}">
                <a14:useLocalDpi xmlns:a14="http://schemas.microsoft.com/office/drawing/2010/main" xmlns=""/>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2" descr="red_pattern_overlay_01.png"/>
          <p:cNvPicPr>
            <a:picLocks noChangeAspect="1"/>
          </p:cNvPicPr>
          <p:nvPr userDrawn="1"/>
        </p:nvPicPr>
        <p:blipFill>
          <a:blip r:embed="rId3" cstate="print"/>
          <a:stretch>
            <a:fillRect/>
          </a:stretch>
        </p:blipFill>
        <p:spPr bwMode="auto">
          <a:xfrm>
            <a:off x="-4464" y="2"/>
            <a:ext cx="9148464" cy="5143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1738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20" name="Title 19"/>
          <p:cNvSpPr>
            <a:spLocks noGrp="1"/>
          </p:cNvSpPr>
          <p:nvPr>
            <p:ph type="title"/>
          </p:nvPr>
        </p:nvSpPr>
        <p:spPr>
          <a:xfrm>
            <a:off x="5934974" y="2406769"/>
            <a:ext cx="3088259" cy="834607"/>
          </a:xfrm>
        </p:spPr>
        <p:txBody>
          <a:bodyPr>
            <a:normAutofit/>
          </a:bodyPr>
          <a:lstStyle>
            <a:lvl1pPr>
              <a:defRPr sz="2800" b="0">
                <a:solidFill>
                  <a:schemeClr val="bg1"/>
                </a:solidFill>
              </a:defRPr>
            </a:lvl1pPr>
          </a:lstStyle>
          <a:p>
            <a:r>
              <a:rPr lang="en-US" smtClean="0"/>
              <a:t>Click to edit Master title style</a:t>
            </a:r>
            <a:endParaRPr lang="en-NZ" dirty="0"/>
          </a:p>
        </p:txBody>
      </p:sp>
      <p:pic>
        <p:nvPicPr>
          <p:cNvPr id="5" name="Picture 1" descr="Movie-screen.jpg"/>
          <p:cNvPicPr>
            <a:picLocks noChangeAspect="1"/>
          </p:cNvPicPr>
          <p:nvPr userDrawn="1"/>
        </p:nvPicPr>
        <p:blipFill>
          <a:blip r:embed="rId2" cstate="screen">
            <a:extLst>
              <a:ext uri="{28A0092B-C50C-407E-A947-70E740481C1C}">
                <a14:useLocalDpi xmlns:a14="http://schemas.microsoft.com/office/drawing/2010/main" xmlns=""/>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top of picture1.png"/>
          <p:cNvPicPr>
            <a:picLocks noChangeAspect="1"/>
          </p:cNvPicPr>
          <p:nvPr userDrawn="1"/>
        </p:nvPicPr>
        <p:blipFill>
          <a:blip r:embed="rId3" cstate="print"/>
          <a:stretch>
            <a:fillRect/>
          </a:stretch>
        </p:blipFill>
        <p:spPr>
          <a:xfrm>
            <a:off x="-4464" y="0"/>
            <a:ext cx="9148464" cy="5143500"/>
          </a:xfrm>
          <a:prstGeom prst="rect">
            <a:avLst/>
          </a:prstGeom>
        </p:spPr>
      </p:pic>
    </p:spTree>
    <p:extLst>
      <p:ext uri="{BB962C8B-B14F-4D97-AF65-F5344CB8AC3E}">
        <p14:creationId xmlns:p14="http://schemas.microsoft.com/office/powerpoint/2010/main" xmlns="" val="2191738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break">
    <p:bg>
      <p:bgRef idx="1001">
        <a:schemeClr val="bg2"/>
      </p:bgRef>
    </p:bg>
    <p:spTree>
      <p:nvGrpSpPr>
        <p:cNvPr id="1" name=""/>
        <p:cNvGrpSpPr/>
        <p:nvPr/>
      </p:nvGrpSpPr>
      <p:grpSpPr>
        <a:xfrm>
          <a:off x="0" y="0"/>
          <a:ext cx="0" cy="0"/>
          <a:chOff x="0" y="0"/>
          <a:chExt cx="0" cy="0"/>
        </a:xfrm>
      </p:grpSpPr>
      <p:pic>
        <p:nvPicPr>
          <p:cNvPr id="8" name="Picture 2" descr="PPT_red_04.jpg"/>
          <p:cNvPicPr>
            <a:picLocks noChangeAspect="1"/>
          </p:cNvPicPr>
          <p:nvPr userDrawn="1"/>
        </p:nvPicPr>
        <p:blipFill>
          <a:blip r:embed="rId2" cstate="print"/>
          <a:stretch>
            <a:fillRect/>
          </a:stretch>
        </p:blipFill>
        <p:spPr bwMode="auto">
          <a:xfrm>
            <a:off x="6340" y="0"/>
            <a:ext cx="9131325" cy="51338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Title 19"/>
          <p:cNvSpPr>
            <a:spLocks noGrp="1"/>
          </p:cNvSpPr>
          <p:nvPr>
            <p:ph type="title"/>
          </p:nvPr>
        </p:nvSpPr>
        <p:spPr>
          <a:xfrm>
            <a:off x="5934974" y="2406769"/>
            <a:ext cx="3088259" cy="834607"/>
          </a:xfrm>
        </p:spPr>
        <p:txBody>
          <a:bodyPr>
            <a:normAutofit/>
          </a:bodyPr>
          <a:lstStyle>
            <a:lvl1pPr>
              <a:defRPr sz="2800" b="0">
                <a:solidFill>
                  <a:schemeClr val="tx1"/>
                </a:solidFill>
              </a:defRPr>
            </a:lvl1pPr>
          </a:lstStyle>
          <a:p>
            <a:r>
              <a:rPr lang="en-US" smtClean="0"/>
              <a:t>Click to edit Master title style</a:t>
            </a:r>
            <a:endParaRPr lang="en-NZ" dirty="0"/>
          </a:p>
        </p:txBody>
      </p:sp>
    </p:spTree>
    <p:extLst>
      <p:ext uri="{BB962C8B-B14F-4D97-AF65-F5344CB8AC3E}">
        <p14:creationId xmlns:p14="http://schemas.microsoft.com/office/powerpoint/2010/main" xmlns="" val="403870019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1">
    <p:spTree>
      <p:nvGrpSpPr>
        <p:cNvPr id="1" name=""/>
        <p:cNvGrpSpPr/>
        <p:nvPr/>
      </p:nvGrpSpPr>
      <p:grpSpPr>
        <a:xfrm>
          <a:off x="0" y="0"/>
          <a:ext cx="0" cy="0"/>
          <a:chOff x="0" y="0"/>
          <a:chExt cx="0" cy="0"/>
        </a:xfrm>
      </p:grpSpPr>
      <p:pic>
        <p:nvPicPr>
          <p:cNvPr id="7" name="Picture 2" descr="PPT_red_03.jpg"/>
          <p:cNvPicPr>
            <a:picLocks noChangeAspect="1"/>
          </p:cNvPicPr>
          <p:nvPr userDrawn="1"/>
        </p:nvPicPr>
        <p:blipFill>
          <a:blip r:embed="rId2" cstate="print"/>
          <a:stretch>
            <a:fillRect/>
          </a:stretch>
        </p:blipFill>
        <p:spPr bwMode="auto">
          <a:xfrm>
            <a:off x="19729" y="-3963"/>
            <a:ext cx="9124640" cy="5133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Picture Placeholder 9"/>
          <p:cNvSpPr>
            <a:spLocks noGrp="1"/>
          </p:cNvSpPr>
          <p:nvPr>
            <p:ph type="pic" sz="quarter" idx="13"/>
          </p:nvPr>
        </p:nvSpPr>
        <p:spPr>
          <a:xfrm>
            <a:off x="5295901" y="1433513"/>
            <a:ext cx="3219451" cy="3242072"/>
          </a:xfrm>
        </p:spPr>
        <p:txBody>
          <a:bodyPr/>
          <a:lstStyle>
            <a:lvl1pPr>
              <a:buNone/>
              <a:defRPr/>
            </a:lvl1pPr>
          </a:lstStyle>
          <a:p>
            <a:r>
              <a:rPr lang="en-US" smtClean="0"/>
              <a:t>Click icon to add picture</a:t>
            </a:r>
            <a:endParaRPr lang="en-NZ"/>
          </a:p>
        </p:txBody>
      </p:sp>
      <p:sp>
        <p:nvSpPr>
          <p:cNvPr id="2" name="Title 1"/>
          <p:cNvSpPr>
            <a:spLocks noGrp="1"/>
          </p:cNvSpPr>
          <p:nvPr>
            <p:ph type="title" hasCustomPrompt="1"/>
          </p:nvPr>
        </p:nvSpPr>
        <p:spPr>
          <a:xfrm>
            <a:off x="628651" y="273845"/>
            <a:ext cx="6807320" cy="773906"/>
          </a:xfrm>
        </p:spPr>
        <p:txBody>
          <a:bodyPr>
            <a:normAutofit/>
          </a:bodyPr>
          <a:lstStyle>
            <a:lvl1pPr>
              <a:defRPr sz="3600" b="1">
                <a:solidFill>
                  <a:srgbClr val="2A6EBB"/>
                </a:solidFill>
                <a:latin typeface="Arial" panose="020B0604020202020204" pitchFamily="34" charset="0"/>
                <a:cs typeface="Arial" panose="020B0604020202020204" pitchFamily="34" charset="0"/>
              </a:defRPr>
            </a:lvl1pPr>
          </a:lstStyle>
          <a:p>
            <a:r>
              <a:rPr lang="en-US" dirty="0" smtClean="0"/>
              <a:t>Enter Title Here</a:t>
            </a:r>
            <a:endParaRPr lang="en-US" dirty="0"/>
          </a:p>
        </p:txBody>
      </p:sp>
      <p:sp>
        <p:nvSpPr>
          <p:cNvPr id="3" name="Content Placeholder 2"/>
          <p:cNvSpPr>
            <a:spLocks noGrp="1"/>
          </p:cNvSpPr>
          <p:nvPr>
            <p:ph idx="1" hasCustomPrompt="1"/>
          </p:nvPr>
        </p:nvSpPr>
        <p:spPr>
          <a:xfrm>
            <a:off x="628652" y="1437085"/>
            <a:ext cx="4569883" cy="3239690"/>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smtClean="0"/>
              <a:t>Enter Content Here</a:t>
            </a:r>
            <a:endParaRPr lang="en-US" dirty="0"/>
          </a:p>
        </p:txBody>
      </p:sp>
      <p:sp>
        <p:nvSpPr>
          <p:cNvPr id="11" name="Slide Number Placeholder 5"/>
          <p:cNvSpPr>
            <a:spLocks noGrp="1"/>
          </p:cNvSpPr>
          <p:nvPr>
            <p:ph type="sldNum" sz="quarter" idx="12"/>
          </p:nvPr>
        </p:nvSpPr>
        <p:spPr>
          <a:xfrm>
            <a:off x="605653" y="4860033"/>
            <a:ext cx="791828" cy="136759"/>
          </a:xfrm>
        </p:spPr>
        <p:txBody>
          <a:bodyPr/>
          <a:lstStyle>
            <a:lvl1pPr algn="l">
              <a:defRPr lang="en-NZ" sz="1200" b="1" kern="1200" smtClean="0">
                <a:solidFill>
                  <a:srgbClr val="2A6EBB"/>
                </a:solidFill>
                <a:latin typeface="Arial" panose="020B0604020202020204" pitchFamily="34" charset="0"/>
                <a:ea typeface="MS PGothic" panose="020B0600070205080204" pitchFamily="34" charset="-128"/>
                <a:cs typeface="Arial" panose="020B0604020202020204" pitchFamily="34" charset="0"/>
              </a:defRPr>
            </a:lvl1pPr>
          </a:lstStyle>
          <a:p>
            <a:fld id="{13468063-9C21-4834-88E3-ACB04C56D52D}" type="slidenum">
              <a:rPr lang="en-NZ" smtClean="0"/>
              <a:pPr/>
              <a:t>‹#›</a:t>
            </a:fld>
            <a:endParaRPr lang="en-NZ" dirty="0"/>
          </a:p>
        </p:txBody>
      </p:sp>
      <p:sp>
        <p:nvSpPr>
          <p:cNvPr id="12" name="Footer Placeholder 4"/>
          <p:cNvSpPr>
            <a:spLocks noGrp="1"/>
          </p:cNvSpPr>
          <p:nvPr>
            <p:ph type="ftr" sz="quarter" idx="11"/>
          </p:nvPr>
        </p:nvSpPr>
        <p:spPr>
          <a:xfrm>
            <a:off x="1335068" y="4860032"/>
            <a:ext cx="3633749" cy="133580"/>
          </a:xfrm>
        </p:spPr>
        <p:txBody>
          <a:bodyPr/>
          <a:lstStyle>
            <a:lvl1pPr algn="l">
              <a:defRPr>
                <a:solidFill>
                  <a:srgbClr val="2A6EBB"/>
                </a:solidFill>
                <a:latin typeface="Arial" pitchFamily="34" charset="0"/>
                <a:cs typeface="Arial" pitchFamily="34" charset="0"/>
              </a:defRPr>
            </a:lvl1pPr>
          </a:lstStyle>
          <a:p>
            <a:endParaRPr lang="en-NZ" dirty="0"/>
          </a:p>
        </p:txBody>
      </p:sp>
      <p:sp>
        <p:nvSpPr>
          <p:cNvPr id="13" name="TextBox 12"/>
          <p:cNvSpPr txBox="1"/>
          <p:nvPr userDrawn="1"/>
        </p:nvSpPr>
        <p:spPr>
          <a:xfrm>
            <a:off x="6504319" y="4827685"/>
            <a:ext cx="2078967" cy="276999"/>
          </a:xfrm>
          <a:prstGeom prst="rect">
            <a:avLst/>
          </a:prstGeom>
          <a:noFill/>
        </p:spPr>
        <p:txBody>
          <a:bodyPr wrap="square" rtlCol="0">
            <a:spAutoFit/>
          </a:bodyPr>
          <a:lstStyle/>
          <a:p>
            <a:pPr algn="r"/>
            <a:r>
              <a:rPr lang="en-NZ" sz="1200" dirty="0" smtClean="0">
                <a:solidFill>
                  <a:srgbClr val="2A6EBB"/>
                </a:solidFill>
                <a:latin typeface="Arial" pitchFamily="34" charset="0"/>
                <a:cs typeface="Arial" pitchFamily="34" charset="0"/>
              </a:rPr>
              <a:t>education.govt.nz</a:t>
            </a:r>
            <a:endParaRPr lang="en-NZ" sz="1200" dirty="0">
              <a:solidFill>
                <a:srgbClr val="2A6EBB"/>
              </a:solidFill>
              <a:latin typeface="Arial" pitchFamily="34" charset="0"/>
              <a:cs typeface="Arial" pitchFamily="34" charset="0"/>
            </a:endParaRPr>
          </a:p>
        </p:txBody>
      </p:sp>
    </p:spTree>
    <p:extLst>
      <p:ext uri="{BB962C8B-B14F-4D97-AF65-F5344CB8AC3E}">
        <p14:creationId xmlns:p14="http://schemas.microsoft.com/office/powerpoint/2010/main" xmlns="" val="773197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1">
    <p:spTree>
      <p:nvGrpSpPr>
        <p:cNvPr id="1" name=""/>
        <p:cNvGrpSpPr/>
        <p:nvPr/>
      </p:nvGrpSpPr>
      <p:grpSpPr>
        <a:xfrm>
          <a:off x="0" y="0"/>
          <a:ext cx="0" cy="0"/>
          <a:chOff x="0" y="0"/>
          <a:chExt cx="0" cy="0"/>
        </a:xfrm>
      </p:grpSpPr>
      <p:pic>
        <p:nvPicPr>
          <p:cNvPr id="7" name="Picture 2" descr="PPT_red_03.jpg"/>
          <p:cNvPicPr>
            <a:picLocks noChangeAspect="1"/>
          </p:cNvPicPr>
          <p:nvPr userDrawn="1"/>
        </p:nvPicPr>
        <p:blipFill>
          <a:blip r:embed="rId2" cstate="print"/>
          <a:stretch>
            <a:fillRect/>
          </a:stretch>
        </p:blipFill>
        <p:spPr bwMode="auto">
          <a:xfrm>
            <a:off x="19729" y="-3963"/>
            <a:ext cx="9124640" cy="5133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Picture Placeholder 9"/>
          <p:cNvSpPr>
            <a:spLocks noGrp="1"/>
          </p:cNvSpPr>
          <p:nvPr>
            <p:ph type="pic" sz="quarter" idx="13"/>
          </p:nvPr>
        </p:nvSpPr>
        <p:spPr>
          <a:xfrm>
            <a:off x="5295901" y="1433513"/>
            <a:ext cx="3219451" cy="3242072"/>
          </a:xfrm>
        </p:spPr>
        <p:txBody>
          <a:bodyPr/>
          <a:lstStyle>
            <a:lvl1pPr>
              <a:buNone/>
              <a:defRPr/>
            </a:lvl1pPr>
          </a:lstStyle>
          <a:p>
            <a:r>
              <a:rPr lang="en-US" smtClean="0"/>
              <a:t>Click icon to add picture</a:t>
            </a:r>
            <a:endParaRPr lang="en-NZ"/>
          </a:p>
        </p:txBody>
      </p:sp>
      <p:sp>
        <p:nvSpPr>
          <p:cNvPr id="2" name="Title 1"/>
          <p:cNvSpPr>
            <a:spLocks noGrp="1"/>
          </p:cNvSpPr>
          <p:nvPr>
            <p:ph type="title" hasCustomPrompt="1"/>
          </p:nvPr>
        </p:nvSpPr>
        <p:spPr>
          <a:xfrm>
            <a:off x="628651" y="273845"/>
            <a:ext cx="6807320" cy="773906"/>
          </a:xfrm>
        </p:spPr>
        <p:txBody>
          <a:bodyPr>
            <a:normAutofit/>
          </a:bodyPr>
          <a:lstStyle>
            <a:lvl1pPr>
              <a:defRPr sz="3600" b="1">
                <a:solidFill>
                  <a:srgbClr val="2A6EBB"/>
                </a:solidFill>
                <a:latin typeface="Arial" panose="020B0604020202020204" pitchFamily="34" charset="0"/>
                <a:cs typeface="Arial" panose="020B0604020202020204" pitchFamily="34" charset="0"/>
              </a:defRPr>
            </a:lvl1pPr>
          </a:lstStyle>
          <a:p>
            <a:r>
              <a:rPr lang="en-US" dirty="0" smtClean="0"/>
              <a:t>Enter Title Here</a:t>
            </a:r>
            <a:endParaRPr lang="en-US" dirty="0"/>
          </a:p>
        </p:txBody>
      </p:sp>
      <p:sp>
        <p:nvSpPr>
          <p:cNvPr id="3" name="Content Placeholder 2"/>
          <p:cNvSpPr>
            <a:spLocks noGrp="1"/>
          </p:cNvSpPr>
          <p:nvPr>
            <p:ph idx="1" hasCustomPrompt="1"/>
          </p:nvPr>
        </p:nvSpPr>
        <p:spPr>
          <a:xfrm>
            <a:off x="628652" y="1437085"/>
            <a:ext cx="4569883" cy="3239690"/>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smtClean="0"/>
              <a:t>Enter Content Here</a:t>
            </a:r>
            <a:endParaRPr lang="en-US" dirty="0"/>
          </a:p>
        </p:txBody>
      </p:sp>
      <p:sp>
        <p:nvSpPr>
          <p:cNvPr id="11" name="Slide Number Placeholder 5"/>
          <p:cNvSpPr>
            <a:spLocks noGrp="1"/>
          </p:cNvSpPr>
          <p:nvPr>
            <p:ph type="sldNum" sz="quarter" idx="12"/>
          </p:nvPr>
        </p:nvSpPr>
        <p:spPr>
          <a:xfrm>
            <a:off x="605653" y="4860033"/>
            <a:ext cx="791828" cy="136759"/>
          </a:xfrm>
        </p:spPr>
        <p:txBody>
          <a:bodyPr/>
          <a:lstStyle>
            <a:lvl1pPr algn="l">
              <a:defRPr lang="en-NZ" sz="1200" b="1" kern="1200" smtClean="0">
                <a:solidFill>
                  <a:srgbClr val="2A6EBB"/>
                </a:solidFill>
                <a:latin typeface="Arial" panose="020B0604020202020204" pitchFamily="34" charset="0"/>
                <a:ea typeface="MS PGothic" panose="020B0600070205080204" pitchFamily="34" charset="-128"/>
                <a:cs typeface="Arial" panose="020B0604020202020204" pitchFamily="34" charset="0"/>
              </a:defRPr>
            </a:lvl1pPr>
          </a:lstStyle>
          <a:p>
            <a:fld id="{13468063-9C21-4834-88E3-ACB04C56D52D}" type="slidenum">
              <a:rPr lang="en-NZ" smtClean="0"/>
              <a:pPr/>
              <a:t>‹#›</a:t>
            </a:fld>
            <a:endParaRPr lang="en-NZ" dirty="0"/>
          </a:p>
        </p:txBody>
      </p:sp>
      <p:sp>
        <p:nvSpPr>
          <p:cNvPr id="12" name="Footer Placeholder 4"/>
          <p:cNvSpPr>
            <a:spLocks noGrp="1"/>
          </p:cNvSpPr>
          <p:nvPr>
            <p:ph type="ftr" sz="quarter" idx="11"/>
          </p:nvPr>
        </p:nvSpPr>
        <p:spPr>
          <a:xfrm>
            <a:off x="1335068" y="4860032"/>
            <a:ext cx="3633749" cy="133580"/>
          </a:xfrm>
        </p:spPr>
        <p:txBody>
          <a:bodyPr/>
          <a:lstStyle>
            <a:lvl1pPr algn="l">
              <a:defRPr>
                <a:solidFill>
                  <a:srgbClr val="2A6EBB"/>
                </a:solidFill>
                <a:latin typeface="Arial" pitchFamily="34" charset="0"/>
                <a:cs typeface="Arial" pitchFamily="34" charset="0"/>
              </a:defRPr>
            </a:lvl1pPr>
          </a:lstStyle>
          <a:p>
            <a:endParaRPr lang="en-NZ" dirty="0"/>
          </a:p>
        </p:txBody>
      </p:sp>
      <p:sp>
        <p:nvSpPr>
          <p:cNvPr id="13" name="TextBox 12"/>
          <p:cNvSpPr txBox="1"/>
          <p:nvPr userDrawn="1"/>
        </p:nvSpPr>
        <p:spPr>
          <a:xfrm>
            <a:off x="6504319" y="4827685"/>
            <a:ext cx="2078967" cy="276999"/>
          </a:xfrm>
          <a:prstGeom prst="rect">
            <a:avLst/>
          </a:prstGeom>
          <a:noFill/>
        </p:spPr>
        <p:txBody>
          <a:bodyPr wrap="square" rtlCol="0">
            <a:spAutoFit/>
          </a:bodyPr>
          <a:lstStyle/>
          <a:p>
            <a:pPr algn="r"/>
            <a:r>
              <a:rPr lang="en-NZ" sz="1200" dirty="0" smtClean="0">
                <a:solidFill>
                  <a:srgbClr val="2A6EBB"/>
                </a:solidFill>
                <a:latin typeface="Arial" pitchFamily="34" charset="0"/>
                <a:cs typeface="Arial" pitchFamily="34" charset="0"/>
              </a:rPr>
              <a:t>education.govt.nz</a:t>
            </a:r>
            <a:endParaRPr lang="en-NZ" sz="1200" dirty="0">
              <a:solidFill>
                <a:srgbClr val="2A6EBB"/>
              </a:solidFill>
              <a:latin typeface="Arial" pitchFamily="34" charset="0"/>
              <a:cs typeface="Arial" pitchFamily="34" charset="0"/>
            </a:endParaRPr>
          </a:p>
        </p:txBody>
      </p:sp>
    </p:spTree>
    <p:extLst>
      <p:ext uri="{BB962C8B-B14F-4D97-AF65-F5344CB8AC3E}">
        <p14:creationId xmlns:p14="http://schemas.microsoft.com/office/powerpoint/2010/main" xmlns="" val="773197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p:bg>
      <p:bgRef idx="1001">
        <a:schemeClr val="bg2"/>
      </p:bgRef>
    </p:bg>
    <p:spTree>
      <p:nvGrpSpPr>
        <p:cNvPr id="1" name=""/>
        <p:cNvGrpSpPr/>
        <p:nvPr/>
      </p:nvGrpSpPr>
      <p:grpSpPr>
        <a:xfrm>
          <a:off x="0" y="0"/>
          <a:ext cx="0" cy="0"/>
          <a:chOff x="0" y="0"/>
          <a:chExt cx="0" cy="0"/>
        </a:xfrm>
      </p:grpSpPr>
      <p:pic>
        <p:nvPicPr>
          <p:cNvPr id="8" name="Picture 1" descr="Slide_red_05.jpg"/>
          <p:cNvPicPr>
            <a:picLocks noChangeAspect="1"/>
          </p:cNvPicPr>
          <p:nvPr userDrawn="1"/>
        </p:nvPicPr>
        <p:blipFill>
          <a:blip r:embed="rId2" cstate="print"/>
          <a:stretch>
            <a:fillRect/>
          </a:stretch>
        </p:blipFill>
        <p:spPr bwMode="auto">
          <a:xfrm>
            <a:off x="14132" y="0"/>
            <a:ext cx="9115739" cy="51338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6910433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D03902-27CF-4743-9DC5-CE9DF7DA382B}"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3" y="246889"/>
            <a:ext cx="8532055" cy="4647614"/>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8" y="325622"/>
            <a:ext cx="8306809" cy="233172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365155"/>
            <a:ext cx="7772400" cy="13716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2763774"/>
            <a:ext cx="7772400" cy="6858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6392E2DF-30E1-4C12-B888-B941057B8847}" type="datetime1">
              <a:rPr lang="mi-NZ" smtClean="0"/>
              <a:pPr/>
              <a:t>04/09/2017</a:t>
            </a:fld>
            <a:endParaRPr lang="en-NZ" dirty="0"/>
          </a:p>
        </p:txBody>
      </p:sp>
      <p:sp>
        <p:nvSpPr>
          <p:cNvPr id="8" name="Footer Placeholder 7"/>
          <p:cNvSpPr>
            <a:spLocks noGrp="1"/>
          </p:cNvSpPr>
          <p:nvPr>
            <p:ph type="ftr" sz="quarter" idx="11"/>
          </p:nvPr>
        </p:nvSpPr>
        <p:spPr/>
        <p:txBody>
          <a:bodyPr/>
          <a:lstStyle>
            <a:extLst/>
          </a:lstStyle>
          <a:p>
            <a:endParaRPr lang="en-NZ" dirty="0"/>
          </a:p>
        </p:txBody>
      </p:sp>
      <p:sp>
        <p:nvSpPr>
          <p:cNvPr id="11" name="Slide Number Placeholder 10"/>
          <p:cNvSpPr>
            <a:spLocks noGrp="1"/>
          </p:cNvSpPr>
          <p:nvPr>
            <p:ph type="sldNum" sz="quarter" idx="12"/>
          </p:nvPr>
        </p:nvSpPr>
        <p:spPr/>
        <p:txBody>
          <a:bodyPr/>
          <a:lstStyle>
            <a:extLst/>
          </a:lstStyle>
          <a:p>
            <a:fld id="{13468063-9C21-4834-88E3-ACB04C56D52D}" type="slidenum">
              <a:rPr lang="en-NZ" smtClean="0"/>
              <a:pPr/>
              <a:t>‹#›</a:t>
            </a:fld>
            <a:endParaRPr lang="en-NZ"/>
          </a:p>
        </p:txBody>
      </p:sp>
    </p:spTree>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Replace Master Slide Instructions">
    <p:spTree>
      <p:nvGrpSpPr>
        <p:cNvPr id="1" name=""/>
        <p:cNvGrpSpPr/>
        <p:nvPr/>
      </p:nvGrpSpPr>
      <p:grpSpPr>
        <a:xfrm>
          <a:off x="0" y="0"/>
          <a:ext cx="0" cy="0"/>
          <a:chOff x="0" y="0"/>
          <a:chExt cx="0" cy="0"/>
        </a:xfrm>
      </p:grpSpPr>
      <p:sp>
        <p:nvSpPr>
          <p:cNvPr id="4" name="TextBox 3"/>
          <p:cNvSpPr txBox="1"/>
          <p:nvPr userDrawn="1"/>
        </p:nvSpPr>
        <p:spPr>
          <a:xfrm>
            <a:off x="143063" y="188260"/>
            <a:ext cx="4690197" cy="461665"/>
          </a:xfrm>
          <a:prstGeom prst="rect">
            <a:avLst/>
          </a:prstGeom>
          <a:noFill/>
        </p:spPr>
        <p:txBody>
          <a:bodyPr wrap="square" rtlCol="0">
            <a:spAutoFit/>
          </a:bodyPr>
          <a:lstStyle/>
          <a:p>
            <a:r>
              <a:rPr lang="en-NZ" sz="2400" b="1" dirty="0" smtClean="0">
                <a:latin typeface="Arial" panose="020B0604020202020204" pitchFamily="34" charset="0"/>
                <a:cs typeface="Arial" panose="020B0604020202020204" pitchFamily="34" charset="0"/>
              </a:rPr>
              <a:t>Replacing Master Slide</a:t>
            </a:r>
            <a:r>
              <a:rPr lang="en-NZ" sz="2400" b="1" baseline="0" dirty="0" smtClean="0">
                <a:latin typeface="Arial" panose="020B0604020202020204" pitchFamily="34" charset="0"/>
                <a:cs typeface="Arial" panose="020B0604020202020204" pitchFamily="34" charset="0"/>
              </a:rPr>
              <a:t> Images</a:t>
            </a:r>
            <a:endParaRPr lang="en-NZ" sz="2400" b="1" dirty="0">
              <a:latin typeface="Arial" panose="020B0604020202020204" pitchFamily="34" charset="0"/>
              <a:cs typeface="Arial" panose="020B0604020202020204" pitchFamily="34" charset="0"/>
            </a:endParaRPr>
          </a:p>
        </p:txBody>
      </p:sp>
      <p:pic>
        <p:nvPicPr>
          <p:cNvPr id="8" name="Picture 7"/>
          <p:cNvPicPr/>
          <p:nvPr userDrawn="1"/>
        </p:nvPicPr>
        <p:blipFill>
          <a:blip r:embed="rId2" cstate="print"/>
          <a:srcRect t="16714" b="13045"/>
          <a:stretch>
            <a:fillRect/>
          </a:stretch>
        </p:blipFill>
        <p:spPr bwMode="auto">
          <a:xfrm>
            <a:off x="237311" y="721428"/>
            <a:ext cx="4869080" cy="623455"/>
          </a:xfrm>
          <a:prstGeom prst="rect">
            <a:avLst/>
          </a:prstGeom>
          <a:noFill/>
          <a:ln>
            <a:solidFill>
              <a:schemeClr val="tx1"/>
            </a:solidFill>
          </a:ln>
        </p:spPr>
      </p:pic>
      <p:sp>
        <p:nvSpPr>
          <p:cNvPr id="7" name="TextBox 6"/>
          <p:cNvSpPr txBox="1"/>
          <p:nvPr userDrawn="1"/>
        </p:nvSpPr>
        <p:spPr>
          <a:xfrm>
            <a:off x="162253" y="1360428"/>
            <a:ext cx="4690752" cy="276999"/>
          </a:xfrm>
          <a:prstGeom prst="rect">
            <a:avLst/>
          </a:prstGeom>
          <a:noFill/>
        </p:spPr>
        <p:txBody>
          <a:bodyPr wrap="square" rtlCol="0">
            <a:spAutoFit/>
          </a:bodyPr>
          <a:lstStyle/>
          <a:p>
            <a:r>
              <a:rPr lang="en-NZ" sz="1200" kern="1200" dirty="0" smtClean="0">
                <a:solidFill>
                  <a:schemeClr val="tx1"/>
                </a:solidFill>
                <a:effectLst/>
                <a:latin typeface="Arial" panose="020B0604020202020204" pitchFamily="34" charset="0"/>
                <a:ea typeface="+mn-ea"/>
                <a:cs typeface="Arial" panose="020B0604020202020204" pitchFamily="34" charset="0"/>
              </a:rPr>
              <a:t>1. Select the </a:t>
            </a:r>
            <a:r>
              <a:rPr lang="en-NZ" sz="1200" b="1" i="1" kern="1200" dirty="0" smtClean="0">
                <a:solidFill>
                  <a:schemeClr val="tx1"/>
                </a:solidFill>
                <a:effectLst/>
                <a:latin typeface="Arial" panose="020B0604020202020204" pitchFamily="34" charset="0"/>
                <a:ea typeface="+mn-ea"/>
                <a:cs typeface="Arial" panose="020B0604020202020204" pitchFamily="34" charset="0"/>
              </a:rPr>
              <a:t>View</a:t>
            </a:r>
            <a:r>
              <a:rPr lang="en-NZ" sz="1200" i="1" kern="1200" dirty="0" smtClean="0">
                <a:solidFill>
                  <a:schemeClr val="tx1"/>
                </a:solidFill>
                <a:effectLst/>
                <a:latin typeface="Arial" panose="020B0604020202020204" pitchFamily="34" charset="0"/>
                <a:ea typeface="+mn-ea"/>
                <a:cs typeface="Arial" panose="020B0604020202020204" pitchFamily="34" charset="0"/>
              </a:rPr>
              <a:t> </a:t>
            </a:r>
            <a:r>
              <a:rPr lang="en-NZ" sz="1200" i="0" kern="1200" dirty="0" smtClean="0">
                <a:solidFill>
                  <a:schemeClr val="tx1"/>
                </a:solidFill>
                <a:effectLst/>
                <a:latin typeface="Arial" panose="020B0604020202020204" pitchFamily="34" charset="0"/>
                <a:ea typeface="+mn-ea"/>
                <a:cs typeface="Arial" panose="020B0604020202020204" pitchFamily="34" charset="0"/>
              </a:rPr>
              <a:t>r</a:t>
            </a:r>
            <a:r>
              <a:rPr lang="en-NZ" sz="1200" kern="1200" dirty="0" smtClean="0">
                <a:solidFill>
                  <a:schemeClr val="tx1"/>
                </a:solidFill>
                <a:effectLst/>
                <a:latin typeface="Arial" panose="020B0604020202020204" pitchFamily="34" charset="0"/>
                <a:ea typeface="+mn-ea"/>
                <a:cs typeface="Arial" panose="020B0604020202020204" pitchFamily="34" charset="0"/>
              </a:rPr>
              <a:t>ibbon and click </a:t>
            </a:r>
            <a:r>
              <a:rPr lang="en-NZ" sz="1200" b="1" i="1" kern="1200" dirty="0" smtClean="0">
                <a:solidFill>
                  <a:schemeClr val="tx1"/>
                </a:solidFill>
                <a:effectLst/>
                <a:latin typeface="Arial" panose="020B0604020202020204" pitchFamily="34" charset="0"/>
                <a:ea typeface="+mn-ea"/>
                <a:cs typeface="Arial" panose="020B0604020202020204" pitchFamily="34" charset="0"/>
              </a:rPr>
              <a:t>Slide Master</a:t>
            </a:r>
            <a:r>
              <a:rPr lang="en-NZ" sz="1200" i="1" kern="1200" dirty="0" smtClean="0">
                <a:solidFill>
                  <a:schemeClr val="tx1"/>
                </a:solidFill>
                <a:effectLst/>
                <a:latin typeface="Arial" panose="020B0604020202020204" pitchFamily="34" charset="0"/>
                <a:ea typeface="+mn-ea"/>
                <a:cs typeface="Arial" panose="020B0604020202020204" pitchFamily="34" charset="0"/>
              </a:rPr>
              <a:t>.</a:t>
            </a:r>
            <a:endParaRPr lang="en-NZ" sz="1200" i="1" dirty="0">
              <a:latin typeface="Arial" panose="020B0604020202020204" pitchFamily="34" charset="0"/>
              <a:cs typeface="Arial" panose="020B0604020202020204" pitchFamily="34" charset="0"/>
            </a:endParaRPr>
          </a:p>
        </p:txBody>
      </p:sp>
      <p:sp>
        <p:nvSpPr>
          <p:cNvPr id="25" name="Rectangle 24"/>
          <p:cNvSpPr/>
          <p:nvPr userDrawn="1"/>
        </p:nvSpPr>
        <p:spPr>
          <a:xfrm>
            <a:off x="1900056" y="881745"/>
            <a:ext cx="427511" cy="4809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26" name="Rectangle 25"/>
          <p:cNvSpPr/>
          <p:nvPr userDrawn="1"/>
        </p:nvSpPr>
        <p:spPr>
          <a:xfrm>
            <a:off x="4512626" y="725311"/>
            <a:ext cx="523875" cy="20096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20" name="TextBox 19"/>
          <p:cNvSpPr txBox="1"/>
          <p:nvPr userDrawn="1"/>
        </p:nvSpPr>
        <p:spPr>
          <a:xfrm>
            <a:off x="142507" y="2318470"/>
            <a:ext cx="6151417" cy="461665"/>
          </a:xfrm>
          <a:prstGeom prst="rect">
            <a:avLst/>
          </a:prstGeom>
          <a:noFill/>
        </p:spPr>
        <p:txBody>
          <a:bodyPr wrap="square" rtlCol="0">
            <a:spAutoFit/>
          </a:bodyPr>
          <a:lstStyle/>
          <a:p>
            <a:r>
              <a:rPr lang="en-NZ" sz="1200" b="0" i="0" kern="1200" dirty="0" smtClean="0">
                <a:solidFill>
                  <a:schemeClr val="tx1"/>
                </a:solidFill>
                <a:effectLst/>
                <a:latin typeface="Arial" panose="020B0604020202020204" pitchFamily="34" charset="0"/>
                <a:ea typeface="+mn-ea"/>
                <a:cs typeface="Arial" panose="020B0604020202020204" pitchFamily="34" charset="0"/>
              </a:rPr>
              <a:t>2. Click the slide picture</a:t>
            </a:r>
            <a:r>
              <a:rPr lang="en-NZ" sz="1200" b="0" i="0" kern="1200" baseline="0" dirty="0" smtClean="0">
                <a:solidFill>
                  <a:schemeClr val="tx1"/>
                </a:solidFill>
                <a:effectLst/>
                <a:latin typeface="Arial" panose="020B0604020202020204" pitchFamily="34" charset="0"/>
                <a:ea typeface="+mn-ea"/>
                <a:cs typeface="Arial" panose="020B0604020202020204" pitchFamily="34" charset="0"/>
              </a:rPr>
              <a:t> (transparent layer with triangles) and </a:t>
            </a:r>
          </a:p>
          <a:p>
            <a:r>
              <a:rPr lang="en-NZ" sz="1200" b="0" i="0" kern="1200" baseline="0" dirty="0" smtClean="0">
                <a:solidFill>
                  <a:schemeClr val="tx1"/>
                </a:solidFill>
                <a:effectLst/>
                <a:latin typeface="Arial" panose="020B0604020202020204" pitchFamily="34" charset="0"/>
                <a:ea typeface="+mn-ea"/>
                <a:cs typeface="Arial" panose="020B0604020202020204" pitchFamily="34" charset="0"/>
              </a:rPr>
              <a:t>select </a:t>
            </a:r>
            <a:r>
              <a:rPr lang="en-NZ" sz="1200" b="1" i="1" kern="1200" baseline="0" dirty="0" smtClean="0">
                <a:solidFill>
                  <a:schemeClr val="tx1"/>
                </a:solidFill>
                <a:effectLst/>
                <a:latin typeface="Arial" panose="020B0604020202020204" pitchFamily="34" charset="0"/>
                <a:ea typeface="+mn-ea"/>
                <a:cs typeface="Arial" panose="020B0604020202020204" pitchFamily="34" charset="0"/>
              </a:rPr>
              <a:t>Send to Back </a:t>
            </a:r>
            <a:r>
              <a:rPr lang="en-NZ" sz="1200" b="0" i="0" kern="1200" baseline="0" dirty="0" smtClean="0">
                <a:solidFill>
                  <a:schemeClr val="tx1"/>
                </a:solidFill>
                <a:effectLst/>
                <a:latin typeface="Arial" panose="020B0604020202020204" pitchFamily="34" charset="0"/>
                <a:ea typeface="+mn-ea"/>
                <a:cs typeface="Arial" panose="020B0604020202020204" pitchFamily="34" charset="0"/>
              </a:rPr>
              <a:t>or </a:t>
            </a:r>
            <a:r>
              <a:rPr lang="en-NZ" sz="1200" kern="1200" dirty="0" smtClean="0">
                <a:solidFill>
                  <a:schemeClr val="tx1"/>
                </a:solidFill>
                <a:effectLst/>
                <a:latin typeface="Arial" panose="020B0604020202020204" pitchFamily="34" charset="0"/>
                <a:ea typeface="+mn-ea"/>
                <a:cs typeface="Arial" panose="020B0604020202020204" pitchFamily="34" charset="0"/>
              </a:rPr>
              <a:t>Right click on it and select </a:t>
            </a:r>
            <a:r>
              <a:rPr lang="en-NZ" sz="1200" i="1" kern="1200" dirty="0" smtClean="0">
                <a:solidFill>
                  <a:schemeClr val="tx1"/>
                </a:solidFill>
                <a:effectLst/>
                <a:latin typeface="Arial" panose="020B0604020202020204" pitchFamily="34" charset="0"/>
                <a:ea typeface="+mn-ea"/>
                <a:cs typeface="Arial" panose="020B0604020202020204" pitchFamily="34" charset="0"/>
              </a:rPr>
              <a:t>Send To Back</a:t>
            </a:r>
            <a:r>
              <a:rPr lang="en-NZ" sz="1200" kern="1200" dirty="0" smtClean="0">
                <a:solidFill>
                  <a:schemeClr val="tx1"/>
                </a:solidFill>
                <a:effectLst/>
                <a:latin typeface="Arial" panose="020B0604020202020204" pitchFamily="34" charset="0"/>
                <a:ea typeface="+mn-ea"/>
                <a:cs typeface="Arial" panose="020B0604020202020204" pitchFamily="34" charset="0"/>
              </a:rPr>
              <a:t>.</a:t>
            </a:r>
            <a:endParaRPr lang="en-NZ" sz="1200" b="0" i="0" dirty="0">
              <a:latin typeface="Arial" panose="020B0604020202020204" pitchFamily="34" charset="0"/>
              <a:cs typeface="Arial" panose="020B0604020202020204" pitchFamily="34" charset="0"/>
            </a:endParaRPr>
          </a:p>
        </p:txBody>
      </p:sp>
      <p:sp>
        <p:nvSpPr>
          <p:cNvPr id="32" name="TextBox 31"/>
          <p:cNvSpPr txBox="1"/>
          <p:nvPr userDrawn="1"/>
        </p:nvSpPr>
        <p:spPr>
          <a:xfrm>
            <a:off x="134550" y="3388767"/>
            <a:ext cx="6016875" cy="276999"/>
          </a:xfrm>
          <a:prstGeom prst="rect">
            <a:avLst/>
          </a:prstGeom>
          <a:noFill/>
        </p:spPr>
        <p:txBody>
          <a:bodyPr wrap="square" rtlCol="0">
            <a:spAutoFit/>
          </a:bodyPr>
          <a:lstStyle/>
          <a:p>
            <a:r>
              <a:rPr lang="en-NZ" sz="1200" b="0" i="0" kern="1200" dirty="0" smtClean="0">
                <a:solidFill>
                  <a:schemeClr val="tx1"/>
                </a:solidFill>
                <a:effectLst/>
                <a:latin typeface="Arial" panose="020B0604020202020204" pitchFamily="34" charset="0"/>
                <a:ea typeface="+mn-ea"/>
                <a:cs typeface="Arial" panose="020B0604020202020204" pitchFamily="34" charset="0"/>
              </a:rPr>
              <a:t>3. Click the picture</a:t>
            </a:r>
            <a:r>
              <a:rPr lang="en-NZ" sz="1200" b="0" i="0" kern="1200" baseline="0" dirty="0" smtClean="0">
                <a:solidFill>
                  <a:schemeClr val="tx1"/>
                </a:solidFill>
                <a:effectLst/>
                <a:latin typeface="Arial" panose="020B0604020202020204" pitchFamily="34" charset="0"/>
                <a:ea typeface="+mn-ea"/>
                <a:cs typeface="Arial" panose="020B0604020202020204" pitchFamily="34" charset="0"/>
              </a:rPr>
              <a:t> you want to change and select </a:t>
            </a:r>
            <a:r>
              <a:rPr lang="en-NZ" sz="1200" b="1" i="1" kern="1200" baseline="0" dirty="0" smtClean="0">
                <a:solidFill>
                  <a:schemeClr val="tx1"/>
                </a:solidFill>
                <a:effectLst/>
                <a:latin typeface="Arial" panose="020B0604020202020204" pitchFamily="34" charset="0"/>
                <a:ea typeface="+mn-ea"/>
                <a:cs typeface="Arial" panose="020B0604020202020204" pitchFamily="34" charset="0"/>
              </a:rPr>
              <a:t>Change picture</a:t>
            </a:r>
          </a:p>
        </p:txBody>
      </p:sp>
      <p:pic>
        <p:nvPicPr>
          <p:cNvPr id="33" name="Picture 32" descr="click change picture.PNG"/>
          <p:cNvPicPr>
            <a:picLocks noChangeAspect="1"/>
          </p:cNvPicPr>
          <p:nvPr userDrawn="1"/>
        </p:nvPicPr>
        <p:blipFill>
          <a:blip r:embed="rId3" cstate="print"/>
          <a:srcRect t="17353" b="29753"/>
          <a:stretch>
            <a:fillRect/>
          </a:stretch>
        </p:blipFill>
        <p:spPr>
          <a:xfrm>
            <a:off x="249654" y="2761023"/>
            <a:ext cx="3903169" cy="570016"/>
          </a:xfrm>
          <a:prstGeom prst="rect">
            <a:avLst/>
          </a:prstGeom>
        </p:spPr>
      </p:pic>
      <p:sp>
        <p:nvSpPr>
          <p:cNvPr id="31" name="Rectangle 30"/>
          <p:cNvSpPr/>
          <p:nvPr userDrawn="1"/>
        </p:nvSpPr>
        <p:spPr>
          <a:xfrm>
            <a:off x="1197998" y="3144004"/>
            <a:ext cx="1355199" cy="20484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pic>
        <p:nvPicPr>
          <p:cNvPr id="34" name="Picture 33" descr="click on image.PNG"/>
          <p:cNvPicPr>
            <a:picLocks noChangeAspect="1"/>
          </p:cNvPicPr>
          <p:nvPr userDrawn="1"/>
        </p:nvPicPr>
        <p:blipFill>
          <a:blip r:embed="rId4" cstate="print"/>
          <a:srcRect b="16811"/>
          <a:stretch>
            <a:fillRect/>
          </a:stretch>
        </p:blipFill>
        <p:spPr>
          <a:xfrm>
            <a:off x="241106" y="1690697"/>
            <a:ext cx="5922191" cy="651711"/>
          </a:xfrm>
          <a:prstGeom prst="rect">
            <a:avLst/>
          </a:prstGeom>
        </p:spPr>
      </p:pic>
      <p:sp>
        <p:nvSpPr>
          <p:cNvPr id="35" name="Rectangle 34"/>
          <p:cNvSpPr/>
          <p:nvPr userDrawn="1"/>
        </p:nvSpPr>
        <p:spPr>
          <a:xfrm>
            <a:off x="4393870" y="1997455"/>
            <a:ext cx="1092531" cy="1935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36" name="TextBox 35"/>
          <p:cNvSpPr txBox="1"/>
          <p:nvPr userDrawn="1"/>
        </p:nvSpPr>
        <p:spPr>
          <a:xfrm>
            <a:off x="156320" y="3734636"/>
            <a:ext cx="7277635" cy="276999"/>
          </a:xfrm>
          <a:prstGeom prst="rect">
            <a:avLst/>
          </a:prstGeom>
          <a:noFill/>
        </p:spPr>
        <p:txBody>
          <a:bodyPr wrap="square" rtlCol="0">
            <a:spAutoFit/>
          </a:bodyPr>
          <a:lstStyle/>
          <a:p>
            <a:r>
              <a:rPr lang="en-NZ" sz="1200" b="0" i="0" kern="1200" dirty="0" smtClean="0">
                <a:solidFill>
                  <a:schemeClr val="tx1"/>
                </a:solidFill>
                <a:effectLst/>
                <a:latin typeface="Arial" panose="020B0604020202020204" pitchFamily="34" charset="0"/>
                <a:ea typeface="+mn-ea"/>
                <a:cs typeface="Arial" panose="020B0604020202020204" pitchFamily="34" charset="0"/>
              </a:rPr>
              <a:t>4. Click your</a:t>
            </a:r>
            <a:r>
              <a:rPr lang="en-NZ" sz="1200" b="0" i="0" kern="1200" baseline="0" dirty="0" smtClean="0">
                <a:solidFill>
                  <a:schemeClr val="tx1"/>
                </a:solidFill>
                <a:effectLst/>
                <a:latin typeface="Arial" panose="020B0604020202020204" pitchFamily="34" charset="0"/>
                <a:ea typeface="+mn-ea"/>
                <a:cs typeface="Arial" panose="020B0604020202020204" pitchFamily="34" charset="0"/>
              </a:rPr>
              <a:t> new</a:t>
            </a:r>
            <a:r>
              <a:rPr lang="en-NZ" sz="1200" b="0" i="0" kern="1200" dirty="0" smtClean="0">
                <a:solidFill>
                  <a:schemeClr val="tx1"/>
                </a:solidFill>
                <a:effectLst/>
                <a:latin typeface="Arial" panose="020B0604020202020204" pitchFamily="34" charset="0"/>
                <a:ea typeface="+mn-ea"/>
                <a:cs typeface="Arial" panose="020B0604020202020204" pitchFamily="34" charset="0"/>
              </a:rPr>
              <a:t> picture</a:t>
            </a:r>
            <a:r>
              <a:rPr lang="en-NZ" sz="1200" b="0" i="0" kern="1200" baseline="0" dirty="0" smtClean="0">
                <a:solidFill>
                  <a:schemeClr val="tx1"/>
                </a:solidFill>
                <a:effectLst/>
                <a:latin typeface="Arial" panose="020B0604020202020204" pitchFamily="34" charset="0"/>
                <a:ea typeface="+mn-ea"/>
                <a:cs typeface="Arial" panose="020B0604020202020204" pitchFamily="34" charset="0"/>
              </a:rPr>
              <a:t> and </a:t>
            </a:r>
            <a:r>
              <a:rPr lang="en-NZ" sz="1200" b="1" i="1" kern="1200" baseline="0" dirty="0" smtClean="0">
                <a:solidFill>
                  <a:schemeClr val="tx1"/>
                </a:solidFill>
                <a:effectLst/>
                <a:latin typeface="Arial" panose="020B0604020202020204" pitchFamily="34" charset="0"/>
                <a:ea typeface="+mn-ea"/>
                <a:cs typeface="Arial" panose="020B0604020202020204" pitchFamily="34" charset="0"/>
              </a:rPr>
              <a:t>Send to Back </a:t>
            </a:r>
            <a:r>
              <a:rPr lang="en-NZ" sz="1200" b="0" i="0" kern="1200" baseline="0" dirty="0" smtClean="0">
                <a:solidFill>
                  <a:schemeClr val="tx1"/>
                </a:solidFill>
                <a:effectLst/>
                <a:latin typeface="Arial" panose="020B0604020202020204" pitchFamily="34" charset="0"/>
                <a:ea typeface="+mn-ea"/>
                <a:cs typeface="Arial" panose="020B0604020202020204" pitchFamily="34" charset="0"/>
              </a:rPr>
              <a:t>so that the transparent layer with triangles can reappear</a:t>
            </a:r>
            <a:endParaRPr lang="en-NZ" sz="1200" b="1" i="1" kern="1200" baseline="0" dirty="0" smtClean="0">
              <a:solidFill>
                <a:schemeClr val="tx1"/>
              </a:solidFill>
              <a:effectLst/>
              <a:latin typeface="Arial" panose="020B0604020202020204" pitchFamily="34" charset="0"/>
              <a:ea typeface="+mn-ea"/>
              <a:cs typeface="Arial" panose="020B0604020202020204" pitchFamily="34" charset="0"/>
            </a:endParaRPr>
          </a:p>
        </p:txBody>
      </p:sp>
      <p:sp>
        <p:nvSpPr>
          <p:cNvPr id="37" name="TextBox 36"/>
          <p:cNvSpPr txBox="1"/>
          <p:nvPr userDrawn="1"/>
        </p:nvSpPr>
        <p:spPr>
          <a:xfrm>
            <a:off x="201842" y="4668334"/>
            <a:ext cx="7277635" cy="276999"/>
          </a:xfrm>
          <a:prstGeom prst="rect">
            <a:avLst/>
          </a:prstGeom>
          <a:noFill/>
        </p:spPr>
        <p:txBody>
          <a:bodyPr wrap="square" rtlCol="0">
            <a:spAutoFit/>
          </a:bodyPr>
          <a:lstStyle/>
          <a:p>
            <a:r>
              <a:rPr lang="en-NZ" sz="1200" b="0" i="0" kern="1200" dirty="0" smtClean="0">
                <a:solidFill>
                  <a:schemeClr val="tx1"/>
                </a:solidFill>
                <a:effectLst/>
                <a:latin typeface="Arial" panose="020B0604020202020204" pitchFamily="34" charset="0"/>
                <a:ea typeface="+mn-ea"/>
                <a:cs typeface="Arial" panose="020B0604020202020204" pitchFamily="34" charset="0"/>
              </a:rPr>
              <a:t>5. Select </a:t>
            </a:r>
            <a:r>
              <a:rPr lang="en-NZ" sz="1200" b="1" i="1" kern="1200" dirty="0" smtClean="0">
                <a:solidFill>
                  <a:schemeClr val="tx1"/>
                </a:solidFill>
                <a:effectLst/>
                <a:latin typeface="Arial" panose="020B0604020202020204" pitchFamily="34" charset="0"/>
                <a:ea typeface="+mn-ea"/>
                <a:cs typeface="Arial" panose="020B0604020202020204" pitchFamily="34" charset="0"/>
              </a:rPr>
              <a:t>Close Master View</a:t>
            </a:r>
            <a:endParaRPr lang="en-NZ" sz="1200" b="1" i="1" kern="1200" baseline="0" dirty="0" smtClean="0">
              <a:solidFill>
                <a:schemeClr val="tx1"/>
              </a:solidFill>
              <a:effectLst/>
              <a:latin typeface="Arial" panose="020B0604020202020204" pitchFamily="34" charset="0"/>
              <a:ea typeface="+mn-ea"/>
              <a:cs typeface="Arial" panose="020B0604020202020204" pitchFamily="34" charset="0"/>
            </a:endParaRPr>
          </a:p>
        </p:txBody>
      </p:sp>
      <p:pic>
        <p:nvPicPr>
          <p:cNvPr id="38" name="Picture 37" descr="close master page view.PNG"/>
          <p:cNvPicPr>
            <a:picLocks noChangeAspect="1"/>
          </p:cNvPicPr>
          <p:nvPr userDrawn="1"/>
        </p:nvPicPr>
        <p:blipFill>
          <a:blip r:embed="rId5" cstate="print"/>
          <a:srcRect l="3786" t="21254" b="14267"/>
          <a:stretch>
            <a:fillRect/>
          </a:stretch>
        </p:blipFill>
        <p:spPr>
          <a:xfrm>
            <a:off x="213756" y="3999018"/>
            <a:ext cx="4821115" cy="534389"/>
          </a:xfrm>
          <a:prstGeom prst="rect">
            <a:avLst/>
          </a:prstGeom>
        </p:spPr>
      </p:pic>
      <p:sp>
        <p:nvSpPr>
          <p:cNvPr id="39" name="Rectangle 38"/>
          <p:cNvSpPr/>
          <p:nvPr userDrawn="1"/>
        </p:nvSpPr>
        <p:spPr>
          <a:xfrm>
            <a:off x="4296891" y="4026651"/>
            <a:ext cx="726373" cy="50675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Tree>
    <p:extLst>
      <p:ext uri="{BB962C8B-B14F-4D97-AF65-F5344CB8AC3E}">
        <p14:creationId xmlns:p14="http://schemas.microsoft.com/office/powerpoint/2010/main" xmlns="" val="3517879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3737610"/>
            <a:ext cx="8183880" cy="78867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397764"/>
            <a:ext cx="8183880" cy="3140964"/>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392E2DF-30E1-4C12-B888-B941057B8847}" type="datetime1">
              <a:rPr lang="mi-NZ" smtClean="0"/>
              <a:pPr/>
              <a:t>04/09/2017</a:t>
            </a:fld>
            <a:endParaRPr lang="en-NZ" dirty="0"/>
          </a:p>
        </p:txBody>
      </p:sp>
      <p:sp>
        <p:nvSpPr>
          <p:cNvPr id="5" name="Footer Placeholder 4"/>
          <p:cNvSpPr>
            <a:spLocks noGrp="1"/>
          </p:cNvSpPr>
          <p:nvPr>
            <p:ph type="ftr" sz="quarter" idx="11"/>
          </p:nvPr>
        </p:nvSpPr>
        <p:spPr/>
        <p:txBody>
          <a:bodyPr/>
          <a:lstStyle>
            <a:extLst/>
          </a:lstStyle>
          <a:p>
            <a:endParaRPr lang="en-NZ" dirty="0"/>
          </a:p>
        </p:txBody>
      </p:sp>
      <p:sp>
        <p:nvSpPr>
          <p:cNvPr id="6" name="Slide Number Placeholder 5"/>
          <p:cNvSpPr>
            <a:spLocks noGrp="1"/>
          </p:cNvSpPr>
          <p:nvPr>
            <p:ph type="sldNum" sz="quarter" idx="12"/>
          </p:nvPr>
        </p:nvSpPr>
        <p:spPr/>
        <p:txBody>
          <a:bodyPr/>
          <a:lstStyle>
            <a:extLst/>
          </a:lstStyle>
          <a:p>
            <a:fld id="{13468063-9C21-4834-88E3-ACB04C56D52D}" type="slidenum">
              <a:rPr lang="en-NZ" smtClean="0"/>
              <a:pPr/>
              <a:t>‹#›</a:t>
            </a:fld>
            <a:endParaRPr lang="en-NZ"/>
          </a:p>
        </p:txBody>
      </p:sp>
    </p:spTree>
  </p:cSld>
  <p:clrMapOvr>
    <a:masterClrMapping/>
  </p:clrMapOvr>
  <p:hf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3" y="246889"/>
            <a:ext cx="8532055" cy="4647614"/>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8" y="325623"/>
            <a:ext cx="8306809" cy="3255997"/>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3696462"/>
            <a:ext cx="8183880" cy="507492"/>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4218363"/>
            <a:ext cx="8183880" cy="315468"/>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392E2DF-30E1-4C12-B888-B941057B8847}" type="datetime1">
              <a:rPr lang="mi-NZ" smtClean="0"/>
              <a:pPr/>
              <a:t>04/09/2017</a:t>
            </a:fld>
            <a:endParaRPr lang="en-NZ" dirty="0"/>
          </a:p>
        </p:txBody>
      </p:sp>
      <p:sp>
        <p:nvSpPr>
          <p:cNvPr id="5" name="Footer Placeholder 4"/>
          <p:cNvSpPr>
            <a:spLocks noGrp="1"/>
          </p:cNvSpPr>
          <p:nvPr>
            <p:ph type="ftr" sz="quarter" idx="11"/>
          </p:nvPr>
        </p:nvSpPr>
        <p:spPr/>
        <p:txBody>
          <a:bodyPr/>
          <a:lstStyle>
            <a:extLst/>
          </a:lstStyle>
          <a:p>
            <a:endParaRPr lang="en-NZ" dirty="0"/>
          </a:p>
        </p:txBody>
      </p:sp>
      <p:sp>
        <p:nvSpPr>
          <p:cNvPr id="6" name="Slide Number Placeholder 5"/>
          <p:cNvSpPr>
            <a:spLocks noGrp="1"/>
          </p:cNvSpPr>
          <p:nvPr>
            <p:ph type="sldNum" sz="quarter" idx="12"/>
          </p:nvPr>
        </p:nvSpPr>
        <p:spPr/>
        <p:txBody>
          <a:bodyPr/>
          <a:lstStyle>
            <a:extLst/>
          </a:lstStyle>
          <a:p>
            <a:fld id="{13468063-9C21-4834-88E3-ACB04C56D52D}" type="slidenum">
              <a:rPr lang="en-NZ" smtClean="0"/>
              <a:pPr/>
              <a:t>‹#›</a:t>
            </a:fld>
            <a:endParaRPr lang="en-NZ"/>
          </a:p>
        </p:txBody>
      </p:sp>
    </p:spTree>
  </p:cSld>
  <p:clrMapOvr>
    <a:masterClrMapping/>
  </p:clrMapOvr>
  <p:hf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397764"/>
            <a:ext cx="3931920" cy="329184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397764"/>
            <a:ext cx="3931920" cy="329184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392E2DF-30E1-4C12-B888-B941057B8847}" type="datetime1">
              <a:rPr lang="mi-NZ" smtClean="0"/>
              <a:pPr/>
              <a:t>04/09/2017</a:t>
            </a:fld>
            <a:endParaRPr lang="en-NZ" dirty="0"/>
          </a:p>
        </p:txBody>
      </p:sp>
      <p:sp>
        <p:nvSpPr>
          <p:cNvPr id="6" name="Footer Placeholder 5"/>
          <p:cNvSpPr>
            <a:spLocks noGrp="1"/>
          </p:cNvSpPr>
          <p:nvPr>
            <p:ph type="ftr" sz="quarter" idx="11"/>
          </p:nvPr>
        </p:nvSpPr>
        <p:spPr/>
        <p:txBody>
          <a:bodyPr/>
          <a:lstStyle>
            <a:extLst/>
          </a:lstStyle>
          <a:p>
            <a:endParaRPr lang="en-NZ" dirty="0"/>
          </a:p>
        </p:txBody>
      </p:sp>
      <p:sp>
        <p:nvSpPr>
          <p:cNvPr id="7" name="Slide Number Placeholder 6"/>
          <p:cNvSpPr>
            <a:spLocks noGrp="1"/>
          </p:cNvSpPr>
          <p:nvPr>
            <p:ph type="sldNum" sz="quarter" idx="12"/>
          </p:nvPr>
        </p:nvSpPr>
        <p:spPr/>
        <p:txBody>
          <a:bodyPr/>
          <a:lstStyle>
            <a:extLst/>
          </a:lstStyle>
          <a:p>
            <a:fld id="{13468063-9C21-4834-88E3-ACB04C56D52D}" type="slidenum">
              <a:rPr lang="en-NZ" smtClean="0"/>
              <a:pPr/>
              <a:t>‹#›</a:t>
            </a:fld>
            <a:endParaRPr lang="en-NZ"/>
          </a:p>
        </p:txBody>
      </p:sp>
    </p:spTree>
  </p:cSld>
  <p:clrMapOvr>
    <a:masterClrMapping/>
  </p:clrMapOvr>
  <p:hf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737610"/>
            <a:ext cx="8183880" cy="78867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434578"/>
            <a:ext cx="3931920" cy="59412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434578"/>
            <a:ext cx="3931920" cy="59412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085850"/>
            <a:ext cx="3931920" cy="261747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085850"/>
            <a:ext cx="3931920" cy="261747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392E2DF-30E1-4C12-B888-B941057B8847}" type="datetime1">
              <a:rPr lang="mi-NZ" smtClean="0"/>
              <a:pPr/>
              <a:t>04/09/2017</a:t>
            </a:fld>
            <a:endParaRPr lang="en-NZ" dirty="0"/>
          </a:p>
        </p:txBody>
      </p:sp>
      <p:sp>
        <p:nvSpPr>
          <p:cNvPr id="8" name="Footer Placeholder 7"/>
          <p:cNvSpPr>
            <a:spLocks noGrp="1"/>
          </p:cNvSpPr>
          <p:nvPr>
            <p:ph type="ftr" sz="quarter" idx="11"/>
          </p:nvPr>
        </p:nvSpPr>
        <p:spPr/>
        <p:txBody>
          <a:bodyPr/>
          <a:lstStyle>
            <a:extLst/>
          </a:lstStyle>
          <a:p>
            <a:endParaRPr lang="en-NZ" dirty="0"/>
          </a:p>
        </p:txBody>
      </p:sp>
      <p:sp>
        <p:nvSpPr>
          <p:cNvPr id="9" name="Slide Number Placeholder 8"/>
          <p:cNvSpPr>
            <a:spLocks noGrp="1"/>
          </p:cNvSpPr>
          <p:nvPr>
            <p:ph type="sldNum" sz="quarter" idx="12"/>
          </p:nvPr>
        </p:nvSpPr>
        <p:spPr/>
        <p:txBody>
          <a:bodyPr/>
          <a:lstStyle>
            <a:extLst/>
          </a:lstStyle>
          <a:p>
            <a:fld id="{13468063-9C21-4834-88E3-ACB04C56D52D}" type="slidenum">
              <a:rPr lang="en-NZ" smtClean="0"/>
              <a:pPr/>
              <a:t>‹#›</a:t>
            </a:fld>
            <a:endParaRPr lang="en-NZ"/>
          </a:p>
        </p:txBody>
      </p:sp>
    </p:spTree>
  </p:cSld>
  <p:clrMapOvr>
    <a:masterClrMapping/>
  </p:clrMapOvr>
  <p:hf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392E2DF-30E1-4C12-B888-B941057B8847}" type="datetime1">
              <a:rPr lang="mi-NZ" smtClean="0"/>
              <a:pPr/>
              <a:t>04/09/2017</a:t>
            </a:fld>
            <a:endParaRPr lang="en-NZ" dirty="0"/>
          </a:p>
        </p:txBody>
      </p:sp>
      <p:sp>
        <p:nvSpPr>
          <p:cNvPr id="4" name="Footer Placeholder 3"/>
          <p:cNvSpPr>
            <a:spLocks noGrp="1"/>
          </p:cNvSpPr>
          <p:nvPr>
            <p:ph type="ftr" sz="quarter" idx="11"/>
          </p:nvPr>
        </p:nvSpPr>
        <p:spPr/>
        <p:txBody>
          <a:bodyPr/>
          <a:lstStyle>
            <a:extLst/>
          </a:lstStyle>
          <a:p>
            <a:endParaRPr lang="en-NZ" dirty="0"/>
          </a:p>
        </p:txBody>
      </p:sp>
      <p:sp>
        <p:nvSpPr>
          <p:cNvPr id="5" name="Slide Number Placeholder 4"/>
          <p:cNvSpPr>
            <a:spLocks noGrp="1"/>
          </p:cNvSpPr>
          <p:nvPr>
            <p:ph type="sldNum" sz="quarter" idx="12"/>
          </p:nvPr>
        </p:nvSpPr>
        <p:spPr/>
        <p:txBody>
          <a:bodyPr/>
          <a:lstStyle>
            <a:extLst/>
          </a:lstStyle>
          <a:p>
            <a:fld id="{13468063-9C21-4834-88E3-ACB04C56D52D}" type="slidenum">
              <a:rPr lang="en-NZ" smtClean="0"/>
              <a:pPr/>
              <a:t>‹#›</a:t>
            </a:fld>
            <a:endParaRPr lang="en-NZ"/>
          </a:p>
        </p:txBody>
      </p:sp>
    </p:spTree>
  </p:cSld>
  <p:clrMapOvr>
    <a:masterClrMapping/>
  </p:clrMapOvr>
  <p:hf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3" y="246889"/>
            <a:ext cx="8532055" cy="4647614"/>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6392E2DF-30E1-4C12-B888-B941057B8847}" type="datetime1">
              <a:rPr lang="mi-NZ" smtClean="0"/>
              <a:pPr/>
              <a:t>04/09/2017</a:t>
            </a:fld>
            <a:endParaRPr lang="en-NZ" dirty="0"/>
          </a:p>
        </p:txBody>
      </p:sp>
      <p:sp>
        <p:nvSpPr>
          <p:cNvPr id="3" name="Footer Placeholder 2"/>
          <p:cNvSpPr>
            <a:spLocks noGrp="1"/>
          </p:cNvSpPr>
          <p:nvPr>
            <p:ph type="ftr" sz="quarter" idx="11"/>
          </p:nvPr>
        </p:nvSpPr>
        <p:spPr/>
        <p:txBody>
          <a:bodyPr/>
          <a:lstStyle>
            <a:extLst/>
          </a:lstStyle>
          <a:p>
            <a:endParaRPr lang="en-NZ" dirty="0"/>
          </a:p>
        </p:txBody>
      </p:sp>
      <p:sp>
        <p:nvSpPr>
          <p:cNvPr id="4" name="Slide Number Placeholder 3"/>
          <p:cNvSpPr>
            <a:spLocks noGrp="1"/>
          </p:cNvSpPr>
          <p:nvPr>
            <p:ph type="sldNum" sz="quarter" idx="12"/>
          </p:nvPr>
        </p:nvSpPr>
        <p:spPr/>
        <p:txBody>
          <a:bodyPr/>
          <a:lstStyle>
            <a:extLst/>
          </a:lstStyle>
          <a:p>
            <a:fld id="{13468063-9C21-4834-88E3-ACB04C56D52D}" type="slidenum">
              <a:rPr lang="en-NZ" smtClean="0"/>
              <a:pPr/>
              <a:t>‹#›</a:t>
            </a:fld>
            <a:endParaRPr lang="en-NZ"/>
          </a:p>
        </p:txBody>
      </p:sp>
    </p:spTree>
  </p:cSld>
  <p:clrMapOvr>
    <a:masterClrMapping/>
  </p:clrMapOvr>
  <p:hf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400050"/>
            <a:ext cx="2971800" cy="6858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085852"/>
            <a:ext cx="2971800" cy="3154584"/>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5" y="697609"/>
            <a:ext cx="4626159" cy="35433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392E2DF-30E1-4C12-B888-B941057B8847}" type="datetime1">
              <a:rPr lang="mi-NZ" smtClean="0"/>
              <a:pPr/>
              <a:t>04/09/2017</a:t>
            </a:fld>
            <a:endParaRPr lang="en-NZ" dirty="0"/>
          </a:p>
        </p:txBody>
      </p:sp>
      <p:sp>
        <p:nvSpPr>
          <p:cNvPr id="6" name="Footer Placeholder 5"/>
          <p:cNvSpPr>
            <a:spLocks noGrp="1"/>
          </p:cNvSpPr>
          <p:nvPr>
            <p:ph type="ftr" sz="quarter" idx="11"/>
          </p:nvPr>
        </p:nvSpPr>
        <p:spPr/>
        <p:txBody>
          <a:bodyPr/>
          <a:lstStyle>
            <a:extLst/>
          </a:lstStyle>
          <a:p>
            <a:endParaRPr lang="en-NZ" dirty="0"/>
          </a:p>
        </p:txBody>
      </p:sp>
      <p:sp>
        <p:nvSpPr>
          <p:cNvPr id="7" name="Slide Number Placeholder 6"/>
          <p:cNvSpPr>
            <a:spLocks noGrp="1"/>
          </p:cNvSpPr>
          <p:nvPr>
            <p:ph type="sldNum" sz="quarter" idx="12"/>
          </p:nvPr>
        </p:nvSpPr>
        <p:spPr/>
        <p:txBody>
          <a:bodyPr/>
          <a:lstStyle>
            <a:extLst/>
          </a:lstStyle>
          <a:p>
            <a:fld id="{13468063-9C21-4834-88E3-ACB04C56D52D}" type="slidenum">
              <a:rPr lang="en-NZ" smtClean="0"/>
              <a:pPr/>
              <a:t>‹#›</a:t>
            </a:fld>
            <a:endParaRPr lang="en-NZ"/>
          </a:p>
        </p:txBody>
      </p:sp>
    </p:spTree>
  </p:cSld>
  <p:clrMapOvr>
    <a:masterClrMapping/>
  </p:clrMapOvr>
  <p:hf hdr="0" ftr="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3" y="246889"/>
            <a:ext cx="8532055" cy="4647614"/>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1" y="325622"/>
            <a:ext cx="2324605" cy="325755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3759042"/>
            <a:ext cx="8229600" cy="78867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400051"/>
            <a:ext cx="2240280" cy="315861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392E2DF-30E1-4C12-B888-B941057B8847}" type="datetime1">
              <a:rPr lang="mi-NZ" smtClean="0"/>
              <a:pPr/>
              <a:t>04/09/2017</a:t>
            </a:fld>
            <a:endParaRPr lang="en-NZ" dirty="0"/>
          </a:p>
        </p:txBody>
      </p:sp>
      <p:sp>
        <p:nvSpPr>
          <p:cNvPr id="6" name="Footer Placeholder 5"/>
          <p:cNvSpPr>
            <a:spLocks noGrp="1"/>
          </p:cNvSpPr>
          <p:nvPr>
            <p:ph type="ftr" sz="quarter" idx="11"/>
          </p:nvPr>
        </p:nvSpPr>
        <p:spPr/>
        <p:txBody>
          <a:bodyPr/>
          <a:lstStyle>
            <a:extLst/>
          </a:lstStyle>
          <a:p>
            <a:endParaRPr lang="en-NZ" dirty="0"/>
          </a:p>
        </p:txBody>
      </p:sp>
      <p:sp>
        <p:nvSpPr>
          <p:cNvPr id="7" name="Slide Number Placeholder 6"/>
          <p:cNvSpPr>
            <a:spLocks noGrp="1"/>
          </p:cNvSpPr>
          <p:nvPr>
            <p:ph type="sldNum" sz="quarter" idx="12"/>
          </p:nvPr>
        </p:nvSpPr>
        <p:spPr/>
        <p:txBody>
          <a:bodyPr/>
          <a:lstStyle>
            <a:extLst/>
          </a:lstStyle>
          <a:p>
            <a:fld id="{13468063-9C21-4834-88E3-ACB04C56D52D}" type="slidenum">
              <a:rPr lang="en-NZ" smtClean="0"/>
              <a:pPr/>
              <a:t>‹#›</a:t>
            </a:fld>
            <a:endParaRPr lang="en-NZ"/>
          </a:p>
        </p:txBody>
      </p:sp>
      <p:sp>
        <p:nvSpPr>
          <p:cNvPr id="3" name="Picture Placeholder 2"/>
          <p:cNvSpPr>
            <a:spLocks noGrp="1"/>
          </p:cNvSpPr>
          <p:nvPr>
            <p:ph type="pic" idx="1"/>
          </p:nvPr>
        </p:nvSpPr>
        <p:spPr>
          <a:xfrm>
            <a:off x="421480" y="326826"/>
            <a:ext cx="5925312" cy="325755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hf hdr="0" ftr="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3737610"/>
            <a:ext cx="8183880" cy="78867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397764"/>
            <a:ext cx="8183880" cy="3140964"/>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392E2DF-30E1-4C12-B888-B941057B8847}" type="datetime1">
              <a:rPr lang="mi-NZ" smtClean="0"/>
              <a:pPr/>
              <a:t>04/09/2017</a:t>
            </a:fld>
            <a:endParaRPr lang="en-NZ" dirty="0"/>
          </a:p>
        </p:txBody>
      </p:sp>
      <p:sp>
        <p:nvSpPr>
          <p:cNvPr id="5" name="Footer Placeholder 4"/>
          <p:cNvSpPr>
            <a:spLocks noGrp="1"/>
          </p:cNvSpPr>
          <p:nvPr>
            <p:ph type="ftr" sz="quarter" idx="11"/>
          </p:nvPr>
        </p:nvSpPr>
        <p:spPr/>
        <p:txBody>
          <a:bodyPr/>
          <a:lstStyle>
            <a:extLst/>
          </a:lstStyle>
          <a:p>
            <a:endParaRPr lang="en-NZ" dirty="0"/>
          </a:p>
        </p:txBody>
      </p:sp>
      <p:sp>
        <p:nvSpPr>
          <p:cNvPr id="6" name="Slide Number Placeholder 5"/>
          <p:cNvSpPr>
            <a:spLocks noGrp="1"/>
          </p:cNvSpPr>
          <p:nvPr>
            <p:ph type="sldNum" sz="quarter" idx="12"/>
          </p:nvPr>
        </p:nvSpPr>
        <p:spPr/>
        <p:txBody>
          <a:bodyPr/>
          <a:lstStyle>
            <a:extLst/>
          </a:lstStyle>
          <a:p>
            <a:fld id="{13468063-9C21-4834-88E3-ACB04C56D52D}" type="slidenum">
              <a:rPr lang="en-NZ" smtClean="0"/>
              <a:pPr/>
              <a:t>‹#›</a:t>
            </a:fld>
            <a:endParaRPr lang="en-NZ"/>
          </a:p>
        </p:txBody>
      </p:sp>
    </p:spTree>
  </p:cSld>
  <p:clrMapOvr>
    <a:masterClrMapping/>
  </p:clrMapOvr>
  <p:hf hdr="0" ftr="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00054"/>
            <a:ext cx="1981200" cy="394334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400053"/>
            <a:ext cx="5943600" cy="394335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392E2DF-30E1-4C12-B888-B941057B8847}" type="datetime1">
              <a:rPr lang="mi-NZ" smtClean="0"/>
              <a:pPr/>
              <a:t>04/09/2017</a:t>
            </a:fld>
            <a:endParaRPr lang="en-NZ" dirty="0"/>
          </a:p>
        </p:txBody>
      </p:sp>
      <p:sp>
        <p:nvSpPr>
          <p:cNvPr id="5" name="Footer Placeholder 4"/>
          <p:cNvSpPr>
            <a:spLocks noGrp="1"/>
          </p:cNvSpPr>
          <p:nvPr>
            <p:ph type="ftr" sz="quarter" idx="11"/>
          </p:nvPr>
        </p:nvSpPr>
        <p:spPr/>
        <p:txBody>
          <a:bodyPr/>
          <a:lstStyle>
            <a:extLst/>
          </a:lstStyle>
          <a:p>
            <a:endParaRPr lang="en-NZ" dirty="0"/>
          </a:p>
        </p:txBody>
      </p:sp>
      <p:sp>
        <p:nvSpPr>
          <p:cNvPr id="6" name="Slide Number Placeholder 5"/>
          <p:cNvSpPr>
            <a:spLocks noGrp="1"/>
          </p:cNvSpPr>
          <p:nvPr>
            <p:ph type="sldNum" sz="quarter" idx="12"/>
          </p:nvPr>
        </p:nvSpPr>
        <p:spPr/>
        <p:txBody>
          <a:bodyPr/>
          <a:lstStyle>
            <a:extLst/>
          </a:lstStyle>
          <a:p>
            <a:fld id="{13468063-9C21-4834-88E3-ACB04C56D52D}" type="slidenum">
              <a:rPr lang="en-NZ" smtClean="0"/>
              <a:pPr/>
              <a:t>‹#›</a:t>
            </a:fld>
            <a:endParaRPr lang="en-NZ"/>
          </a:p>
        </p:txBody>
      </p:sp>
    </p:spTree>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rst slide">
    <p:bg>
      <p:bgRef idx="1001">
        <a:schemeClr val="bg2"/>
      </p:bgRef>
    </p:bg>
    <p:spTree>
      <p:nvGrpSpPr>
        <p:cNvPr id="1" name=""/>
        <p:cNvGrpSpPr/>
        <p:nvPr/>
      </p:nvGrpSpPr>
      <p:grpSpPr>
        <a:xfrm>
          <a:off x="0" y="0"/>
          <a:ext cx="0" cy="0"/>
          <a:chOff x="0" y="0"/>
          <a:chExt cx="0" cy="0"/>
        </a:xfrm>
      </p:grpSpPr>
      <p:pic>
        <p:nvPicPr>
          <p:cNvPr id="9" name="Picture 2" descr="PPT_red_01.jpg"/>
          <p:cNvPicPr>
            <a:picLocks noChangeAspect="1"/>
          </p:cNvPicPr>
          <p:nvPr userDrawn="1"/>
        </p:nvPicPr>
        <p:blipFill>
          <a:blip r:embed="rId2" cstate="print"/>
          <a:stretch>
            <a:fillRect/>
          </a:stretch>
        </p:blipFill>
        <p:spPr bwMode="auto">
          <a:xfrm>
            <a:off x="0" y="1"/>
            <a:ext cx="9124640" cy="5133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hasCustomPrompt="1"/>
          </p:nvPr>
        </p:nvSpPr>
        <p:spPr>
          <a:xfrm>
            <a:off x="498767" y="1363069"/>
            <a:ext cx="7385711" cy="596360"/>
          </a:xfrm>
        </p:spPr>
        <p:txBody>
          <a:bodyPr anchor="b">
            <a:noAutofit/>
          </a:bodyPr>
          <a:lstStyle>
            <a:lvl1pPr algn="l">
              <a:defRPr sz="4000" b="1">
                <a:solidFill>
                  <a:schemeClr val="tx1"/>
                </a:solidFill>
                <a:latin typeface="Arial" panose="020B0604020202020204" pitchFamily="34" charset="0"/>
                <a:cs typeface="Arial" panose="020B0604020202020204" pitchFamily="34" charset="0"/>
              </a:defRPr>
            </a:lvl1pPr>
          </a:lstStyle>
          <a:p>
            <a:r>
              <a:rPr lang="en-US" dirty="0" smtClean="0"/>
              <a:t>Title</a:t>
            </a:r>
            <a:endParaRPr lang="en-US" dirty="0"/>
          </a:p>
        </p:txBody>
      </p:sp>
      <p:sp>
        <p:nvSpPr>
          <p:cNvPr id="3" name="Subtitle 2"/>
          <p:cNvSpPr>
            <a:spLocks noGrp="1"/>
          </p:cNvSpPr>
          <p:nvPr>
            <p:ph type="subTitle" idx="1" hasCustomPrompt="1"/>
          </p:nvPr>
        </p:nvSpPr>
        <p:spPr>
          <a:xfrm>
            <a:off x="498766" y="2012116"/>
            <a:ext cx="6919884" cy="704365"/>
          </a:xfrm>
        </p:spPr>
        <p:txBody>
          <a:bodyPr>
            <a:noAutofit/>
          </a:bodyPr>
          <a:lstStyle>
            <a:lvl1pPr marL="0" indent="0" algn="l">
              <a:buNone/>
              <a:defRPr sz="32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Subtitle</a:t>
            </a:r>
            <a:endParaRPr lang="en-US" dirty="0"/>
          </a:p>
        </p:txBody>
      </p:sp>
      <p:sp>
        <p:nvSpPr>
          <p:cNvPr id="10" name="Content Placeholder 9"/>
          <p:cNvSpPr>
            <a:spLocks noGrp="1"/>
          </p:cNvSpPr>
          <p:nvPr>
            <p:ph sz="quarter" idx="13" hasCustomPrompt="1"/>
          </p:nvPr>
        </p:nvSpPr>
        <p:spPr>
          <a:xfrm>
            <a:off x="628651" y="4185048"/>
            <a:ext cx="4129617" cy="234553"/>
          </a:xfrm>
        </p:spPr>
        <p:txBody>
          <a:bodyPr>
            <a:normAutofit/>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NZ" sz="1800" dirty="0" smtClean="0">
                <a:latin typeface="Arial" panose="020B0604020202020204" pitchFamily="34" charset="0"/>
                <a:cs typeface="Arial" panose="020B0604020202020204" pitchFamily="34" charset="0"/>
              </a:rPr>
              <a:t>Author/s</a:t>
            </a:r>
            <a:endParaRPr lang="en-NZ" dirty="0"/>
          </a:p>
        </p:txBody>
      </p:sp>
    </p:spTree>
    <p:extLst>
      <p:ext uri="{BB962C8B-B14F-4D97-AF65-F5344CB8AC3E}">
        <p14:creationId xmlns:p14="http://schemas.microsoft.com/office/powerpoint/2010/main" xmlns="" val="74264041"/>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nd Content 2">
    <p:spTree>
      <p:nvGrpSpPr>
        <p:cNvPr id="1" name=""/>
        <p:cNvGrpSpPr/>
        <p:nvPr/>
      </p:nvGrpSpPr>
      <p:grpSpPr>
        <a:xfrm>
          <a:off x="0" y="0"/>
          <a:ext cx="0" cy="0"/>
          <a:chOff x="0" y="0"/>
          <a:chExt cx="0" cy="0"/>
        </a:xfrm>
      </p:grpSpPr>
      <p:pic>
        <p:nvPicPr>
          <p:cNvPr id="7" name="Picture 2" descr="PPT_red_03.jpg"/>
          <p:cNvPicPr>
            <a:picLocks noChangeAspect="1"/>
          </p:cNvPicPr>
          <p:nvPr userDrawn="1"/>
        </p:nvPicPr>
        <p:blipFill>
          <a:blip r:embed="rId2" cstate="print"/>
          <a:stretch>
            <a:fillRect/>
          </a:stretch>
        </p:blipFill>
        <p:spPr bwMode="auto">
          <a:xfrm>
            <a:off x="0" y="1"/>
            <a:ext cx="9124640" cy="5133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hasCustomPrompt="1"/>
          </p:nvPr>
        </p:nvSpPr>
        <p:spPr>
          <a:xfrm>
            <a:off x="628652" y="273845"/>
            <a:ext cx="5027083" cy="773906"/>
          </a:xfrm>
        </p:spPr>
        <p:txBody>
          <a:bodyPr>
            <a:normAutofit/>
          </a:bodyPr>
          <a:lstStyle>
            <a:lvl1pPr>
              <a:defRPr sz="3600" b="1">
                <a:solidFill>
                  <a:srgbClr val="2A6EBB"/>
                </a:solidFill>
                <a:latin typeface="Arial" panose="020B0604020202020204" pitchFamily="34" charset="0"/>
                <a:cs typeface="Arial" panose="020B0604020202020204" pitchFamily="34" charset="0"/>
              </a:defRPr>
            </a:lvl1pPr>
          </a:lstStyle>
          <a:p>
            <a:r>
              <a:rPr lang="en-US" dirty="0" smtClean="0"/>
              <a:t>Enter Title Here</a:t>
            </a:r>
            <a:endParaRPr lang="en-US" dirty="0"/>
          </a:p>
        </p:txBody>
      </p:sp>
      <p:sp>
        <p:nvSpPr>
          <p:cNvPr id="10" name="Slide Number Placeholder 5"/>
          <p:cNvSpPr>
            <a:spLocks noGrp="1"/>
          </p:cNvSpPr>
          <p:nvPr>
            <p:ph type="sldNum" sz="quarter" idx="12"/>
          </p:nvPr>
        </p:nvSpPr>
        <p:spPr>
          <a:xfrm>
            <a:off x="605653" y="4860033"/>
            <a:ext cx="791828" cy="136759"/>
          </a:xfrm>
        </p:spPr>
        <p:txBody>
          <a:bodyPr/>
          <a:lstStyle>
            <a:lvl1pPr>
              <a:defRPr lang="en-NZ" sz="1200" b="1" kern="1200" smtClean="0">
                <a:solidFill>
                  <a:srgbClr val="2A6EBB"/>
                </a:solidFill>
                <a:latin typeface="Arial" panose="020B0604020202020204" pitchFamily="34" charset="0"/>
                <a:ea typeface="MS PGothic" panose="020B0600070205080204" pitchFamily="34" charset="-128"/>
                <a:cs typeface="Arial" panose="020B0604020202020204" pitchFamily="34" charset="0"/>
              </a:defRPr>
            </a:lvl1pPr>
          </a:lstStyle>
          <a:p>
            <a:pPr algn="l"/>
            <a:fld id="{13468063-9C21-4834-88E3-ACB04C56D52D}" type="slidenum">
              <a:rPr lang="en-NZ" smtClean="0"/>
              <a:pPr algn="l"/>
              <a:t>‹#›</a:t>
            </a:fld>
            <a:endParaRPr lang="en-NZ" dirty="0"/>
          </a:p>
        </p:txBody>
      </p:sp>
      <p:sp>
        <p:nvSpPr>
          <p:cNvPr id="8" name="Footer Placeholder 4"/>
          <p:cNvSpPr>
            <a:spLocks noGrp="1"/>
          </p:cNvSpPr>
          <p:nvPr>
            <p:ph type="ftr" sz="quarter" idx="11"/>
          </p:nvPr>
        </p:nvSpPr>
        <p:spPr>
          <a:xfrm>
            <a:off x="1335068" y="4860032"/>
            <a:ext cx="3633749" cy="133580"/>
          </a:xfrm>
        </p:spPr>
        <p:txBody>
          <a:bodyPr/>
          <a:lstStyle>
            <a:lvl1pPr algn="l">
              <a:defRPr>
                <a:solidFill>
                  <a:srgbClr val="2A6EBB"/>
                </a:solidFill>
                <a:latin typeface="Arial" pitchFamily="34" charset="0"/>
                <a:cs typeface="Arial" pitchFamily="34" charset="0"/>
              </a:defRPr>
            </a:lvl1pPr>
          </a:lstStyle>
          <a:p>
            <a:endParaRPr lang="en-NZ" dirty="0"/>
          </a:p>
        </p:txBody>
      </p:sp>
      <p:sp>
        <p:nvSpPr>
          <p:cNvPr id="5" name="Text Placeholder 4"/>
          <p:cNvSpPr>
            <a:spLocks noGrp="1"/>
          </p:cNvSpPr>
          <p:nvPr>
            <p:ph type="body" sz="quarter" idx="13" hasCustomPrompt="1"/>
          </p:nvPr>
        </p:nvSpPr>
        <p:spPr>
          <a:xfrm>
            <a:off x="628651" y="1446610"/>
            <a:ext cx="7826581" cy="3221831"/>
          </a:xfrm>
        </p:spPr>
        <p:txBody>
          <a:bodyPr/>
          <a:lstStyle>
            <a:lvl1pPr>
              <a:defRPr/>
            </a:lvl1pPr>
          </a:lstStyle>
          <a:p>
            <a:pPr lvl="0"/>
            <a:r>
              <a:rPr lang="en-US" dirty="0" smtClean="0"/>
              <a:t>Bullet List</a:t>
            </a:r>
          </a:p>
          <a:p>
            <a:pPr lvl="0"/>
            <a:r>
              <a:rPr lang="en-US" dirty="0" smtClean="0"/>
              <a:t>Bullet List</a:t>
            </a:r>
          </a:p>
          <a:p>
            <a:pPr lvl="0"/>
            <a:r>
              <a:rPr lang="en-US" dirty="0" smtClean="0"/>
              <a:t>Bullet List</a:t>
            </a:r>
          </a:p>
        </p:txBody>
      </p:sp>
      <p:sp>
        <p:nvSpPr>
          <p:cNvPr id="9" name="TextBox 8"/>
          <p:cNvSpPr txBox="1"/>
          <p:nvPr userDrawn="1"/>
        </p:nvSpPr>
        <p:spPr>
          <a:xfrm>
            <a:off x="6504319" y="4827685"/>
            <a:ext cx="2078967" cy="276999"/>
          </a:xfrm>
          <a:prstGeom prst="rect">
            <a:avLst/>
          </a:prstGeom>
          <a:noFill/>
        </p:spPr>
        <p:txBody>
          <a:bodyPr wrap="square" rtlCol="0">
            <a:spAutoFit/>
          </a:bodyPr>
          <a:lstStyle/>
          <a:p>
            <a:pPr algn="r"/>
            <a:r>
              <a:rPr lang="en-NZ" sz="1200" dirty="0" smtClean="0">
                <a:solidFill>
                  <a:srgbClr val="2A6EBB"/>
                </a:solidFill>
                <a:latin typeface="Arial" pitchFamily="34" charset="0"/>
                <a:cs typeface="Arial" pitchFamily="34" charset="0"/>
              </a:rPr>
              <a:t>education.govt.nz</a:t>
            </a:r>
            <a:endParaRPr lang="en-NZ" sz="1200" dirty="0">
              <a:solidFill>
                <a:srgbClr val="2A6EBB"/>
              </a:solidFill>
              <a:latin typeface="Arial" pitchFamily="34" charset="0"/>
              <a:cs typeface="Arial" pitchFamily="34" charset="0"/>
            </a:endParaRPr>
          </a:p>
        </p:txBody>
      </p:sp>
    </p:spTree>
    <p:extLst>
      <p:ext uri="{BB962C8B-B14F-4D97-AF65-F5344CB8AC3E}">
        <p14:creationId xmlns:p14="http://schemas.microsoft.com/office/powerpoint/2010/main" xmlns="" val="673372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pic>
        <p:nvPicPr>
          <p:cNvPr id="7" name="Picture 2" descr="PPT_red_03.jpg"/>
          <p:cNvPicPr>
            <a:picLocks noChangeAspect="1"/>
          </p:cNvPicPr>
          <p:nvPr userDrawn="1"/>
        </p:nvPicPr>
        <p:blipFill>
          <a:blip r:embed="rId2" cstate="print"/>
          <a:stretch>
            <a:fillRect/>
          </a:stretch>
        </p:blipFill>
        <p:spPr bwMode="auto">
          <a:xfrm>
            <a:off x="19729" y="-3963"/>
            <a:ext cx="9124640" cy="5133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Picture Placeholder 9"/>
          <p:cNvSpPr>
            <a:spLocks noGrp="1"/>
          </p:cNvSpPr>
          <p:nvPr>
            <p:ph type="pic" sz="quarter" idx="13"/>
          </p:nvPr>
        </p:nvSpPr>
        <p:spPr>
          <a:xfrm>
            <a:off x="5295901" y="1433513"/>
            <a:ext cx="3219451" cy="3242072"/>
          </a:xfrm>
        </p:spPr>
        <p:txBody>
          <a:bodyPr/>
          <a:lstStyle>
            <a:lvl1pPr>
              <a:buNone/>
              <a:defRPr/>
            </a:lvl1pPr>
          </a:lstStyle>
          <a:p>
            <a:r>
              <a:rPr lang="en-US" smtClean="0"/>
              <a:t>Click icon to add picture</a:t>
            </a:r>
            <a:endParaRPr lang="en-NZ"/>
          </a:p>
        </p:txBody>
      </p:sp>
      <p:sp>
        <p:nvSpPr>
          <p:cNvPr id="2" name="Title 1"/>
          <p:cNvSpPr>
            <a:spLocks noGrp="1"/>
          </p:cNvSpPr>
          <p:nvPr>
            <p:ph type="title" hasCustomPrompt="1"/>
          </p:nvPr>
        </p:nvSpPr>
        <p:spPr>
          <a:xfrm>
            <a:off x="628651" y="273845"/>
            <a:ext cx="6807320" cy="773906"/>
          </a:xfrm>
        </p:spPr>
        <p:txBody>
          <a:bodyPr>
            <a:normAutofit/>
          </a:bodyPr>
          <a:lstStyle>
            <a:lvl1pPr>
              <a:defRPr sz="3600" b="1">
                <a:solidFill>
                  <a:srgbClr val="2A6EBB"/>
                </a:solidFill>
                <a:latin typeface="Arial" panose="020B0604020202020204" pitchFamily="34" charset="0"/>
                <a:cs typeface="Arial" panose="020B0604020202020204" pitchFamily="34" charset="0"/>
              </a:defRPr>
            </a:lvl1pPr>
          </a:lstStyle>
          <a:p>
            <a:r>
              <a:rPr lang="en-US" dirty="0" smtClean="0"/>
              <a:t>Enter Title Here</a:t>
            </a:r>
            <a:endParaRPr lang="en-US" dirty="0"/>
          </a:p>
        </p:txBody>
      </p:sp>
      <p:sp>
        <p:nvSpPr>
          <p:cNvPr id="3" name="Content Placeholder 2"/>
          <p:cNvSpPr>
            <a:spLocks noGrp="1"/>
          </p:cNvSpPr>
          <p:nvPr>
            <p:ph idx="1" hasCustomPrompt="1"/>
          </p:nvPr>
        </p:nvSpPr>
        <p:spPr>
          <a:xfrm>
            <a:off x="628652" y="1437085"/>
            <a:ext cx="4569883" cy="3239690"/>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smtClean="0"/>
              <a:t>Enter Content Here</a:t>
            </a:r>
            <a:endParaRPr lang="en-US" dirty="0"/>
          </a:p>
        </p:txBody>
      </p:sp>
      <p:sp>
        <p:nvSpPr>
          <p:cNvPr id="11" name="Slide Number Placeholder 5"/>
          <p:cNvSpPr>
            <a:spLocks noGrp="1"/>
          </p:cNvSpPr>
          <p:nvPr>
            <p:ph type="sldNum" sz="quarter" idx="12"/>
          </p:nvPr>
        </p:nvSpPr>
        <p:spPr>
          <a:xfrm>
            <a:off x="605653" y="4860033"/>
            <a:ext cx="791828" cy="136759"/>
          </a:xfrm>
        </p:spPr>
        <p:txBody>
          <a:bodyPr/>
          <a:lstStyle>
            <a:lvl1pPr algn="l">
              <a:defRPr lang="en-NZ" sz="1200" b="1" kern="1200" smtClean="0">
                <a:solidFill>
                  <a:srgbClr val="2A6EBB"/>
                </a:solidFill>
                <a:latin typeface="Arial" panose="020B0604020202020204" pitchFamily="34" charset="0"/>
                <a:ea typeface="MS PGothic" panose="020B0600070205080204" pitchFamily="34" charset="-128"/>
                <a:cs typeface="Arial" panose="020B0604020202020204" pitchFamily="34" charset="0"/>
              </a:defRPr>
            </a:lvl1pPr>
          </a:lstStyle>
          <a:p>
            <a:fld id="{13468063-9C21-4834-88E3-ACB04C56D52D}" type="slidenum">
              <a:rPr lang="en-NZ" smtClean="0"/>
              <a:pPr/>
              <a:t>‹#›</a:t>
            </a:fld>
            <a:endParaRPr lang="en-NZ" dirty="0"/>
          </a:p>
        </p:txBody>
      </p:sp>
      <p:sp>
        <p:nvSpPr>
          <p:cNvPr id="12" name="Footer Placeholder 4"/>
          <p:cNvSpPr>
            <a:spLocks noGrp="1"/>
          </p:cNvSpPr>
          <p:nvPr>
            <p:ph type="ftr" sz="quarter" idx="11"/>
          </p:nvPr>
        </p:nvSpPr>
        <p:spPr>
          <a:xfrm>
            <a:off x="1335068" y="4860032"/>
            <a:ext cx="3633749" cy="133580"/>
          </a:xfrm>
        </p:spPr>
        <p:txBody>
          <a:bodyPr/>
          <a:lstStyle>
            <a:lvl1pPr algn="l">
              <a:defRPr>
                <a:solidFill>
                  <a:srgbClr val="2A6EBB"/>
                </a:solidFill>
                <a:latin typeface="Arial" pitchFamily="34" charset="0"/>
                <a:cs typeface="Arial" pitchFamily="34" charset="0"/>
              </a:defRPr>
            </a:lvl1pPr>
          </a:lstStyle>
          <a:p>
            <a:endParaRPr lang="en-NZ" dirty="0"/>
          </a:p>
        </p:txBody>
      </p:sp>
      <p:sp>
        <p:nvSpPr>
          <p:cNvPr id="13" name="TextBox 12"/>
          <p:cNvSpPr txBox="1"/>
          <p:nvPr userDrawn="1"/>
        </p:nvSpPr>
        <p:spPr>
          <a:xfrm>
            <a:off x="6504319" y="4827685"/>
            <a:ext cx="2078967" cy="276999"/>
          </a:xfrm>
          <a:prstGeom prst="rect">
            <a:avLst/>
          </a:prstGeom>
          <a:noFill/>
        </p:spPr>
        <p:txBody>
          <a:bodyPr wrap="square" rtlCol="0">
            <a:spAutoFit/>
          </a:bodyPr>
          <a:lstStyle/>
          <a:p>
            <a:pPr algn="r"/>
            <a:r>
              <a:rPr lang="en-NZ" sz="1200" dirty="0" smtClean="0">
                <a:solidFill>
                  <a:srgbClr val="2A6EBB"/>
                </a:solidFill>
                <a:latin typeface="Arial" pitchFamily="34" charset="0"/>
                <a:cs typeface="Arial" pitchFamily="34" charset="0"/>
              </a:rPr>
              <a:t>education.govt.nz</a:t>
            </a:r>
            <a:endParaRPr lang="en-NZ" sz="1200" dirty="0">
              <a:solidFill>
                <a:srgbClr val="2A6EBB"/>
              </a:solidFill>
              <a:latin typeface="Arial" pitchFamily="34" charset="0"/>
              <a:cs typeface="Arial" pitchFamily="34" charset="0"/>
            </a:endParaRPr>
          </a:p>
        </p:txBody>
      </p:sp>
    </p:spTree>
    <p:extLst>
      <p:ext uri="{BB962C8B-B14F-4D97-AF65-F5344CB8AC3E}">
        <p14:creationId xmlns:p14="http://schemas.microsoft.com/office/powerpoint/2010/main" xmlns="" val="773197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7" name="Picture 2" descr="PPT_red_03.jpg"/>
          <p:cNvPicPr>
            <a:picLocks noChangeAspect="1"/>
          </p:cNvPicPr>
          <p:nvPr userDrawn="1"/>
        </p:nvPicPr>
        <p:blipFill>
          <a:blip r:embed="rId2" cstate="print"/>
          <a:stretch>
            <a:fillRect/>
          </a:stretch>
        </p:blipFill>
        <p:spPr bwMode="auto">
          <a:xfrm>
            <a:off x="0" y="1"/>
            <a:ext cx="9124640" cy="5133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hasCustomPrompt="1"/>
          </p:nvPr>
        </p:nvSpPr>
        <p:spPr>
          <a:xfrm>
            <a:off x="628652" y="273845"/>
            <a:ext cx="5027083" cy="773906"/>
          </a:xfrm>
        </p:spPr>
        <p:txBody>
          <a:bodyPr>
            <a:normAutofit/>
          </a:bodyPr>
          <a:lstStyle>
            <a:lvl1pPr>
              <a:defRPr sz="3600" b="1">
                <a:solidFill>
                  <a:srgbClr val="2A6EBB"/>
                </a:solidFill>
                <a:latin typeface="Arial" panose="020B0604020202020204" pitchFamily="34" charset="0"/>
                <a:cs typeface="Arial" panose="020B0604020202020204" pitchFamily="34" charset="0"/>
              </a:defRPr>
            </a:lvl1pPr>
          </a:lstStyle>
          <a:p>
            <a:r>
              <a:rPr lang="en-US" dirty="0" smtClean="0"/>
              <a:t>Enter Title Here</a:t>
            </a:r>
            <a:endParaRPr lang="en-US" dirty="0"/>
          </a:p>
        </p:txBody>
      </p:sp>
      <p:sp>
        <p:nvSpPr>
          <p:cNvPr id="10" name="Slide Number Placeholder 5"/>
          <p:cNvSpPr>
            <a:spLocks noGrp="1"/>
          </p:cNvSpPr>
          <p:nvPr>
            <p:ph type="sldNum" sz="quarter" idx="12"/>
          </p:nvPr>
        </p:nvSpPr>
        <p:spPr>
          <a:xfrm>
            <a:off x="605653" y="4860033"/>
            <a:ext cx="791828" cy="136759"/>
          </a:xfrm>
        </p:spPr>
        <p:txBody>
          <a:bodyPr/>
          <a:lstStyle>
            <a:lvl1pPr>
              <a:defRPr lang="en-NZ" sz="1200" b="1" kern="1200" smtClean="0">
                <a:solidFill>
                  <a:srgbClr val="2A6EBB"/>
                </a:solidFill>
                <a:latin typeface="Arial" panose="020B0604020202020204" pitchFamily="34" charset="0"/>
                <a:ea typeface="MS PGothic" panose="020B0600070205080204" pitchFamily="34" charset="-128"/>
                <a:cs typeface="Arial" panose="020B0604020202020204" pitchFamily="34" charset="0"/>
              </a:defRPr>
            </a:lvl1pPr>
          </a:lstStyle>
          <a:p>
            <a:pPr algn="l"/>
            <a:fld id="{13468063-9C21-4834-88E3-ACB04C56D52D}" type="slidenum">
              <a:rPr lang="en-NZ" smtClean="0"/>
              <a:pPr algn="l"/>
              <a:t>‹#›</a:t>
            </a:fld>
            <a:endParaRPr lang="en-NZ" dirty="0"/>
          </a:p>
        </p:txBody>
      </p:sp>
      <p:sp>
        <p:nvSpPr>
          <p:cNvPr id="8" name="Footer Placeholder 4"/>
          <p:cNvSpPr>
            <a:spLocks noGrp="1"/>
          </p:cNvSpPr>
          <p:nvPr>
            <p:ph type="ftr" sz="quarter" idx="11"/>
          </p:nvPr>
        </p:nvSpPr>
        <p:spPr>
          <a:xfrm>
            <a:off x="1335068" y="4860032"/>
            <a:ext cx="3633749" cy="133580"/>
          </a:xfrm>
        </p:spPr>
        <p:txBody>
          <a:bodyPr/>
          <a:lstStyle>
            <a:lvl1pPr algn="l">
              <a:defRPr>
                <a:solidFill>
                  <a:srgbClr val="2A6EBB"/>
                </a:solidFill>
                <a:latin typeface="Arial" pitchFamily="34" charset="0"/>
                <a:cs typeface="Arial" pitchFamily="34" charset="0"/>
              </a:defRPr>
            </a:lvl1pPr>
          </a:lstStyle>
          <a:p>
            <a:endParaRPr lang="en-NZ" dirty="0"/>
          </a:p>
        </p:txBody>
      </p:sp>
      <p:sp>
        <p:nvSpPr>
          <p:cNvPr id="5" name="Text Placeholder 4"/>
          <p:cNvSpPr>
            <a:spLocks noGrp="1"/>
          </p:cNvSpPr>
          <p:nvPr>
            <p:ph type="body" sz="quarter" idx="13" hasCustomPrompt="1"/>
          </p:nvPr>
        </p:nvSpPr>
        <p:spPr>
          <a:xfrm>
            <a:off x="628651" y="1446610"/>
            <a:ext cx="7826581" cy="3221831"/>
          </a:xfrm>
        </p:spPr>
        <p:txBody>
          <a:bodyPr/>
          <a:lstStyle>
            <a:lvl1pPr>
              <a:defRPr/>
            </a:lvl1pPr>
          </a:lstStyle>
          <a:p>
            <a:pPr lvl="0"/>
            <a:r>
              <a:rPr lang="en-US" dirty="0" smtClean="0"/>
              <a:t>Bullet List</a:t>
            </a:r>
          </a:p>
          <a:p>
            <a:pPr lvl="0"/>
            <a:r>
              <a:rPr lang="en-US" dirty="0" smtClean="0"/>
              <a:t>Bullet List</a:t>
            </a:r>
          </a:p>
          <a:p>
            <a:pPr lvl="0"/>
            <a:r>
              <a:rPr lang="en-US" dirty="0" smtClean="0"/>
              <a:t>Bullet List</a:t>
            </a:r>
          </a:p>
        </p:txBody>
      </p:sp>
      <p:sp>
        <p:nvSpPr>
          <p:cNvPr id="9" name="TextBox 8"/>
          <p:cNvSpPr txBox="1"/>
          <p:nvPr userDrawn="1"/>
        </p:nvSpPr>
        <p:spPr>
          <a:xfrm>
            <a:off x="6504319" y="4827685"/>
            <a:ext cx="2078967" cy="276999"/>
          </a:xfrm>
          <a:prstGeom prst="rect">
            <a:avLst/>
          </a:prstGeom>
          <a:noFill/>
        </p:spPr>
        <p:txBody>
          <a:bodyPr wrap="square" rtlCol="0">
            <a:spAutoFit/>
          </a:bodyPr>
          <a:lstStyle/>
          <a:p>
            <a:pPr algn="r"/>
            <a:r>
              <a:rPr lang="en-NZ" sz="1200" dirty="0" smtClean="0">
                <a:solidFill>
                  <a:srgbClr val="2A6EBB"/>
                </a:solidFill>
                <a:latin typeface="Arial" pitchFamily="34" charset="0"/>
                <a:cs typeface="Arial" pitchFamily="34" charset="0"/>
              </a:rPr>
              <a:t>education.govt.nz</a:t>
            </a:r>
            <a:endParaRPr lang="en-NZ" sz="1200" dirty="0">
              <a:solidFill>
                <a:srgbClr val="2A6EBB"/>
              </a:solidFill>
              <a:latin typeface="Arial" pitchFamily="34" charset="0"/>
              <a:cs typeface="Arial" pitchFamily="34" charset="0"/>
            </a:endParaRPr>
          </a:p>
        </p:txBody>
      </p:sp>
    </p:spTree>
    <p:extLst>
      <p:ext uri="{BB962C8B-B14F-4D97-AF65-F5344CB8AC3E}">
        <p14:creationId xmlns:p14="http://schemas.microsoft.com/office/powerpoint/2010/main" xmlns="" val="673372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chart ">
    <p:spTree>
      <p:nvGrpSpPr>
        <p:cNvPr id="1" name=""/>
        <p:cNvGrpSpPr/>
        <p:nvPr/>
      </p:nvGrpSpPr>
      <p:grpSpPr>
        <a:xfrm>
          <a:off x="0" y="0"/>
          <a:ext cx="0" cy="0"/>
          <a:chOff x="0" y="0"/>
          <a:chExt cx="0" cy="0"/>
        </a:xfrm>
      </p:grpSpPr>
      <p:pic>
        <p:nvPicPr>
          <p:cNvPr id="7" name="Picture 2" descr="PPT_red_03.jpg"/>
          <p:cNvPicPr>
            <a:picLocks noChangeAspect="1"/>
          </p:cNvPicPr>
          <p:nvPr userDrawn="1"/>
        </p:nvPicPr>
        <p:blipFill>
          <a:blip r:embed="rId2" cstate="print"/>
          <a:stretch>
            <a:fillRect/>
          </a:stretch>
        </p:blipFill>
        <p:spPr bwMode="auto">
          <a:xfrm>
            <a:off x="9679" y="1"/>
            <a:ext cx="9124640" cy="5133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hasCustomPrompt="1"/>
          </p:nvPr>
        </p:nvSpPr>
        <p:spPr>
          <a:xfrm>
            <a:off x="628652" y="273845"/>
            <a:ext cx="5027083" cy="773906"/>
          </a:xfrm>
        </p:spPr>
        <p:txBody>
          <a:bodyPr>
            <a:normAutofit/>
          </a:bodyPr>
          <a:lstStyle>
            <a:lvl1pPr>
              <a:defRPr sz="3600" b="1">
                <a:solidFill>
                  <a:srgbClr val="2A6EBB"/>
                </a:solidFill>
                <a:latin typeface="Arial" panose="020B0604020202020204" pitchFamily="34" charset="0"/>
                <a:cs typeface="Arial" panose="020B0604020202020204" pitchFamily="34" charset="0"/>
              </a:defRPr>
            </a:lvl1pPr>
          </a:lstStyle>
          <a:p>
            <a:r>
              <a:rPr lang="en-US" dirty="0" smtClean="0"/>
              <a:t>Enter Title Here</a:t>
            </a:r>
            <a:endParaRPr lang="en-US" dirty="0"/>
          </a:p>
        </p:txBody>
      </p:sp>
      <p:sp>
        <p:nvSpPr>
          <p:cNvPr id="10" name="Slide Number Placeholder 5"/>
          <p:cNvSpPr>
            <a:spLocks noGrp="1"/>
          </p:cNvSpPr>
          <p:nvPr>
            <p:ph type="sldNum" sz="quarter" idx="12"/>
          </p:nvPr>
        </p:nvSpPr>
        <p:spPr>
          <a:xfrm>
            <a:off x="605653" y="4860033"/>
            <a:ext cx="791828" cy="136759"/>
          </a:xfrm>
        </p:spPr>
        <p:txBody>
          <a:bodyPr/>
          <a:lstStyle>
            <a:lvl1pPr>
              <a:defRPr lang="en-NZ" sz="1200" b="1" kern="1200" smtClean="0">
                <a:solidFill>
                  <a:srgbClr val="2A6EBB"/>
                </a:solidFill>
                <a:latin typeface="Arial" panose="020B0604020202020204" pitchFamily="34" charset="0"/>
                <a:ea typeface="MS PGothic" panose="020B0600070205080204" pitchFamily="34" charset="-128"/>
                <a:cs typeface="Arial" panose="020B0604020202020204" pitchFamily="34" charset="0"/>
              </a:defRPr>
            </a:lvl1pPr>
          </a:lstStyle>
          <a:p>
            <a:pPr algn="l"/>
            <a:fld id="{13468063-9C21-4834-88E3-ACB04C56D52D}" type="slidenum">
              <a:rPr lang="en-NZ" smtClean="0"/>
              <a:pPr algn="l"/>
              <a:t>‹#›</a:t>
            </a:fld>
            <a:endParaRPr lang="en-NZ" dirty="0"/>
          </a:p>
        </p:txBody>
      </p:sp>
      <p:sp>
        <p:nvSpPr>
          <p:cNvPr id="8" name="Footer Placeholder 4"/>
          <p:cNvSpPr>
            <a:spLocks noGrp="1"/>
          </p:cNvSpPr>
          <p:nvPr>
            <p:ph type="ftr" sz="quarter" idx="11"/>
          </p:nvPr>
        </p:nvSpPr>
        <p:spPr>
          <a:xfrm>
            <a:off x="1335068" y="4860032"/>
            <a:ext cx="3633749" cy="133580"/>
          </a:xfrm>
        </p:spPr>
        <p:txBody>
          <a:bodyPr/>
          <a:lstStyle>
            <a:lvl1pPr algn="l">
              <a:defRPr>
                <a:solidFill>
                  <a:srgbClr val="2A6EBB"/>
                </a:solidFill>
                <a:latin typeface="Arial" pitchFamily="34" charset="0"/>
                <a:cs typeface="Arial" pitchFamily="34" charset="0"/>
              </a:defRPr>
            </a:lvl1pPr>
          </a:lstStyle>
          <a:p>
            <a:endParaRPr lang="en-NZ" dirty="0"/>
          </a:p>
        </p:txBody>
      </p:sp>
      <p:sp>
        <p:nvSpPr>
          <p:cNvPr id="9" name="TextBox 8"/>
          <p:cNvSpPr txBox="1"/>
          <p:nvPr userDrawn="1"/>
        </p:nvSpPr>
        <p:spPr>
          <a:xfrm>
            <a:off x="6504319" y="4827685"/>
            <a:ext cx="2078967" cy="276999"/>
          </a:xfrm>
          <a:prstGeom prst="rect">
            <a:avLst/>
          </a:prstGeom>
          <a:noFill/>
        </p:spPr>
        <p:txBody>
          <a:bodyPr wrap="square" rtlCol="0">
            <a:spAutoFit/>
          </a:bodyPr>
          <a:lstStyle/>
          <a:p>
            <a:pPr algn="r"/>
            <a:r>
              <a:rPr lang="en-NZ" sz="1200" dirty="0" smtClean="0">
                <a:solidFill>
                  <a:srgbClr val="2A6EBB"/>
                </a:solidFill>
                <a:latin typeface="Arial" pitchFamily="34" charset="0"/>
                <a:cs typeface="Arial" pitchFamily="34" charset="0"/>
              </a:rPr>
              <a:t>education.govt.nz</a:t>
            </a:r>
            <a:endParaRPr lang="en-NZ" sz="1200" dirty="0">
              <a:solidFill>
                <a:srgbClr val="2A6EBB"/>
              </a:solidFill>
              <a:latin typeface="Arial" pitchFamily="34" charset="0"/>
              <a:cs typeface="Arial" pitchFamily="34" charset="0"/>
            </a:endParaRPr>
          </a:p>
        </p:txBody>
      </p:sp>
      <p:sp>
        <p:nvSpPr>
          <p:cNvPr id="14" name="Chart Placeholder 13"/>
          <p:cNvSpPr>
            <a:spLocks noGrp="1"/>
          </p:cNvSpPr>
          <p:nvPr>
            <p:ph type="chart" sz="quarter" idx="13"/>
          </p:nvPr>
        </p:nvSpPr>
        <p:spPr>
          <a:xfrm>
            <a:off x="4794559" y="1423359"/>
            <a:ext cx="3692285" cy="3050472"/>
          </a:xfrm>
        </p:spPr>
        <p:txBody>
          <a:bodyPr/>
          <a:lstStyle>
            <a:lvl1pPr>
              <a:buNone/>
              <a:defRPr/>
            </a:lvl1pPr>
          </a:lstStyle>
          <a:p>
            <a:r>
              <a:rPr lang="en-US" smtClean="0"/>
              <a:t>Click icon to add chart</a:t>
            </a:r>
            <a:endParaRPr lang="en-NZ"/>
          </a:p>
        </p:txBody>
      </p:sp>
      <p:sp>
        <p:nvSpPr>
          <p:cNvPr id="18" name="Text Placeholder 17"/>
          <p:cNvSpPr>
            <a:spLocks noGrp="1"/>
          </p:cNvSpPr>
          <p:nvPr>
            <p:ph type="body" sz="quarter" idx="14"/>
          </p:nvPr>
        </p:nvSpPr>
        <p:spPr>
          <a:xfrm>
            <a:off x="689664" y="1423360"/>
            <a:ext cx="3632200" cy="30602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Tree>
    <p:extLst>
      <p:ext uri="{BB962C8B-B14F-4D97-AF65-F5344CB8AC3E}">
        <p14:creationId xmlns:p14="http://schemas.microsoft.com/office/powerpoint/2010/main" xmlns="" val="673372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pic>
        <p:nvPicPr>
          <p:cNvPr id="7" name="Picture 2" descr="PPT_red_03.jpg"/>
          <p:cNvPicPr>
            <a:picLocks noChangeAspect="1"/>
          </p:cNvPicPr>
          <p:nvPr userDrawn="1"/>
        </p:nvPicPr>
        <p:blipFill>
          <a:blip r:embed="rId2" cstate="print"/>
          <a:stretch>
            <a:fillRect/>
          </a:stretch>
        </p:blipFill>
        <p:spPr bwMode="auto">
          <a:xfrm>
            <a:off x="9679" y="1"/>
            <a:ext cx="9124640" cy="5133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hasCustomPrompt="1"/>
          </p:nvPr>
        </p:nvSpPr>
        <p:spPr>
          <a:xfrm>
            <a:off x="628652" y="273845"/>
            <a:ext cx="5027083" cy="773906"/>
          </a:xfrm>
        </p:spPr>
        <p:txBody>
          <a:bodyPr>
            <a:normAutofit/>
          </a:bodyPr>
          <a:lstStyle>
            <a:lvl1pPr>
              <a:defRPr sz="3600" b="1">
                <a:solidFill>
                  <a:srgbClr val="2A6EBB"/>
                </a:solidFill>
                <a:latin typeface="Arial" panose="020B0604020202020204" pitchFamily="34" charset="0"/>
                <a:cs typeface="Arial" panose="020B0604020202020204" pitchFamily="34" charset="0"/>
              </a:defRPr>
            </a:lvl1pPr>
          </a:lstStyle>
          <a:p>
            <a:r>
              <a:rPr lang="en-US" dirty="0" smtClean="0"/>
              <a:t>Enter Title Here</a:t>
            </a:r>
            <a:endParaRPr lang="en-US" dirty="0"/>
          </a:p>
        </p:txBody>
      </p:sp>
      <p:sp>
        <p:nvSpPr>
          <p:cNvPr id="10" name="Slide Number Placeholder 5"/>
          <p:cNvSpPr>
            <a:spLocks noGrp="1"/>
          </p:cNvSpPr>
          <p:nvPr>
            <p:ph type="sldNum" sz="quarter" idx="12"/>
          </p:nvPr>
        </p:nvSpPr>
        <p:spPr>
          <a:xfrm>
            <a:off x="605653" y="4860033"/>
            <a:ext cx="791828" cy="136759"/>
          </a:xfrm>
        </p:spPr>
        <p:txBody>
          <a:bodyPr/>
          <a:lstStyle>
            <a:lvl1pPr>
              <a:defRPr lang="en-NZ" sz="1200" b="1" kern="1200" smtClean="0">
                <a:solidFill>
                  <a:srgbClr val="2A6EBB"/>
                </a:solidFill>
                <a:latin typeface="Arial" panose="020B0604020202020204" pitchFamily="34" charset="0"/>
                <a:ea typeface="MS PGothic" panose="020B0600070205080204" pitchFamily="34" charset="-128"/>
                <a:cs typeface="Arial" panose="020B0604020202020204" pitchFamily="34" charset="0"/>
              </a:defRPr>
            </a:lvl1pPr>
          </a:lstStyle>
          <a:p>
            <a:pPr algn="l"/>
            <a:fld id="{13468063-9C21-4834-88E3-ACB04C56D52D}" type="slidenum">
              <a:rPr lang="en-NZ" smtClean="0"/>
              <a:pPr algn="l"/>
              <a:t>‹#›</a:t>
            </a:fld>
            <a:endParaRPr lang="en-NZ" dirty="0"/>
          </a:p>
        </p:txBody>
      </p:sp>
      <p:sp>
        <p:nvSpPr>
          <p:cNvPr id="8" name="Footer Placeholder 4"/>
          <p:cNvSpPr>
            <a:spLocks noGrp="1"/>
          </p:cNvSpPr>
          <p:nvPr>
            <p:ph type="ftr" sz="quarter" idx="11"/>
          </p:nvPr>
        </p:nvSpPr>
        <p:spPr>
          <a:xfrm>
            <a:off x="1335068" y="4860032"/>
            <a:ext cx="3633749" cy="133580"/>
          </a:xfrm>
        </p:spPr>
        <p:txBody>
          <a:bodyPr/>
          <a:lstStyle>
            <a:lvl1pPr algn="l">
              <a:defRPr>
                <a:solidFill>
                  <a:srgbClr val="2A6EBB"/>
                </a:solidFill>
                <a:latin typeface="Arial" pitchFamily="34" charset="0"/>
                <a:cs typeface="Arial" pitchFamily="34" charset="0"/>
              </a:defRPr>
            </a:lvl1pPr>
          </a:lstStyle>
          <a:p>
            <a:endParaRPr lang="en-NZ" dirty="0"/>
          </a:p>
        </p:txBody>
      </p:sp>
      <p:sp>
        <p:nvSpPr>
          <p:cNvPr id="9" name="TextBox 8"/>
          <p:cNvSpPr txBox="1"/>
          <p:nvPr userDrawn="1"/>
        </p:nvSpPr>
        <p:spPr>
          <a:xfrm>
            <a:off x="6504319" y="4827685"/>
            <a:ext cx="2078967" cy="276999"/>
          </a:xfrm>
          <a:prstGeom prst="rect">
            <a:avLst/>
          </a:prstGeom>
          <a:noFill/>
        </p:spPr>
        <p:txBody>
          <a:bodyPr wrap="square" rtlCol="0">
            <a:spAutoFit/>
          </a:bodyPr>
          <a:lstStyle/>
          <a:p>
            <a:pPr algn="r"/>
            <a:r>
              <a:rPr lang="en-NZ" sz="1200" dirty="0" smtClean="0">
                <a:solidFill>
                  <a:srgbClr val="2A6EBB"/>
                </a:solidFill>
                <a:latin typeface="Arial" pitchFamily="34" charset="0"/>
                <a:cs typeface="Arial" pitchFamily="34" charset="0"/>
              </a:rPr>
              <a:t>education.govt.nz</a:t>
            </a:r>
            <a:endParaRPr lang="en-NZ" sz="1200" dirty="0">
              <a:solidFill>
                <a:srgbClr val="2A6EBB"/>
              </a:solidFill>
              <a:latin typeface="Arial" pitchFamily="34" charset="0"/>
              <a:cs typeface="Arial" pitchFamily="34" charset="0"/>
            </a:endParaRPr>
          </a:p>
        </p:txBody>
      </p:sp>
      <p:sp>
        <p:nvSpPr>
          <p:cNvPr id="12" name="Content Placeholder 11"/>
          <p:cNvSpPr>
            <a:spLocks noGrp="1"/>
          </p:cNvSpPr>
          <p:nvPr>
            <p:ph sz="quarter" idx="15"/>
          </p:nvPr>
        </p:nvSpPr>
        <p:spPr>
          <a:xfrm>
            <a:off x="690114" y="1416956"/>
            <a:ext cx="3631721" cy="30472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15" name="Picture Placeholder 14"/>
          <p:cNvSpPr>
            <a:spLocks noGrp="1"/>
          </p:cNvSpPr>
          <p:nvPr>
            <p:ph type="pic" sz="quarter" idx="16"/>
          </p:nvPr>
        </p:nvSpPr>
        <p:spPr>
          <a:xfrm>
            <a:off x="4796288" y="1422798"/>
            <a:ext cx="3684139" cy="3034903"/>
          </a:xfrm>
        </p:spPr>
        <p:txBody>
          <a:bodyPr/>
          <a:lstStyle/>
          <a:p>
            <a:r>
              <a:rPr lang="en-US" smtClean="0"/>
              <a:t>Click icon to add picture</a:t>
            </a:r>
            <a:endParaRPr lang="en-NZ"/>
          </a:p>
        </p:txBody>
      </p:sp>
    </p:spTree>
    <p:extLst>
      <p:ext uri="{BB962C8B-B14F-4D97-AF65-F5344CB8AC3E}">
        <p14:creationId xmlns:p14="http://schemas.microsoft.com/office/powerpoint/2010/main" xmlns="" val="673372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pic>
        <p:nvPicPr>
          <p:cNvPr id="7" name="Picture 2" descr="PPT_red_03.jpg"/>
          <p:cNvPicPr>
            <a:picLocks noChangeAspect="1"/>
          </p:cNvPicPr>
          <p:nvPr userDrawn="1"/>
        </p:nvPicPr>
        <p:blipFill>
          <a:blip r:embed="rId2" cstate="print"/>
          <a:stretch>
            <a:fillRect/>
          </a:stretch>
        </p:blipFill>
        <p:spPr bwMode="auto">
          <a:xfrm>
            <a:off x="9679" y="1"/>
            <a:ext cx="9124640" cy="5133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hasCustomPrompt="1"/>
          </p:nvPr>
        </p:nvSpPr>
        <p:spPr>
          <a:xfrm>
            <a:off x="628652" y="273845"/>
            <a:ext cx="5027083" cy="773906"/>
          </a:xfrm>
        </p:spPr>
        <p:txBody>
          <a:bodyPr>
            <a:normAutofit/>
          </a:bodyPr>
          <a:lstStyle>
            <a:lvl1pPr>
              <a:defRPr sz="3600" b="1">
                <a:solidFill>
                  <a:srgbClr val="2A6EBB"/>
                </a:solidFill>
                <a:latin typeface="Arial" panose="020B0604020202020204" pitchFamily="34" charset="0"/>
                <a:cs typeface="Arial" panose="020B0604020202020204" pitchFamily="34" charset="0"/>
              </a:defRPr>
            </a:lvl1pPr>
          </a:lstStyle>
          <a:p>
            <a:r>
              <a:rPr lang="en-US" dirty="0" smtClean="0"/>
              <a:t>Enter Title Here</a:t>
            </a:r>
            <a:endParaRPr lang="en-US" dirty="0"/>
          </a:p>
        </p:txBody>
      </p:sp>
      <p:sp>
        <p:nvSpPr>
          <p:cNvPr id="10" name="Slide Number Placeholder 5"/>
          <p:cNvSpPr>
            <a:spLocks noGrp="1"/>
          </p:cNvSpPr>
          <p:nvPr>
            <p:ph type="sldNum" sz="quarter" idx="12"/>
          </p:nvPr>
        </p:nvSpPr>
        <p:spPr>
          <a:xfrm>
            <a:off x="605653" y="4860033"/>
            <a:ext cx="791828" cy="136759"/>
          </a:xfrm>
        </p:spPr>
        <p:txBody>
          <a:bodyPr/>
          <a:lstStyle>
            <a:lvl1pPr>
              <a:defRPr lang="en-NZ" sz="1200" b="1" kern="1200" smtClean="0">
                <a:solidFill>
                  <a:srgbClr val="2A6EBB"/>
                </a:solidFill>
                <a:latin typeface="Arial" panose="020B0604020202020204" pitchFamily="34" charset="0"/>
                <a:ea typeface="MS PGothic" panose="020B0600070205080204" pitchFamily="34" charset="-128"/>
                <a:cs typeface="Arial" panose="020B0604020202020204" pitchFamily="34" charset="0"/>
              </a:defRPr>
            </a:lvl1pPr>
          </a:lstStyle>
          <a:p>
            <a:pPr algn="l"/>
            <a:fld id="{13468063-9C21-4834-88E3-ACB04C56D52D}" type="slidenum">
              <a:rPr lang="en-NZ" smtClean="0"/>
              <a:pPr algn="l"/>
              <a:t>‹#›</a:t>
            </a:fld>
            <a:endParaRPr lang="en-NZ" dirty="0"/>
          </a:p>
        </p:txBody>
      </p:sp>
      <p:sp>
        <p:nvSpPr>
          <p:cNvPr id="8" name="Footer Placeholder 4"/>
          <p:cNvSpPr>
            <a:spLocks noGrp="1"/>
          </p:cNvSpPr>
          <p:nvPr>
            <p:ph type="ftr" sz="quarter" idx="11"/>
          </p:nvPr>
        </p:nvSpPr>
        <p:spPr>
          <a:xfrm>
            <a:off x="1335068" y="4860032"/>
            <a:ext cx="3633749" cy="133580"/>
          </a:xfrm>
        </p:spPr>
        <p:txBody>
          <a:bodyPr/>
          <a:lstStyle>
            <a:lvl1pPr algn="l">
              <a:defRPr>
                <a:solidFill>
                  <a:srgbClr val="2A6EBB"/>
                </a:solidFill>
                <a:latin typeface="Arial" pitchFamily="34" charset="0"/>
                <a:cs typeface="Arial" pitchFamily="34" charset="0"/>
              </a:defRPr>
            </a:lvl1pPr>
          </a:lstStyle>
          <a:p>
            <a:endParaRPr lang="en-NZ" dirty="0"/>
          </a:p>
        </p:txBody>
      </p:sp>
      <p:sp>
        <p:nvSpPr>
          <p:cNvPr id="9" name="TextBox 8"/>
          <p:cNvSpPr txBox="1"/>
          <p:nvPr userDrawn="1"/>
        </p:nvSpPr>
        <p:spPr>
          <a:xfrm>
            <a:off x="6504319" y="4827685"/>
            <a:ext cx="2078967" cy="276999"/>
          </a:xfrm>
          <a:prstGeom prst="rect">
            <a:avLst/>
          </a:prstGeom>
          <a:noFill/>
        </p:spPr>
        <p:txBody>
          <a:bodyPr wrap="square" rtlCol="0">
            <a:spAutoFit/>
          </a:bodyPr>
          <a:lstStyle/>
          <a:p>
            <a:pPr algn="r"/>
            <a:r>
              <a:rPr lang="en-NZ" sz="1200" dirty="0" smtClean="0">
                <a:solidFill>
                  <a:srgbClr val="2A6EBB"/>
                </a:solidFill>
                <a:latin typeface="Arial" pitchFamily="34" charset="0"/>
                <a:cs typeface="Arial" pitchFamily="34" charset="0"/>
              </a:rPr>
              <a:t>education.govt.nz</a:t>
            </a:r>
            <a:endParaRPr lang="en-NZ" sz="1200" dirty="0">
              <a:solidFill>
                <a:srgbClr val="2A6EBB"/>
              </a:solidFill>
              <a:latin typeface="Arial" pitchFamily="34" charset="0"/>
              <a:cs typeface="Arial" pitchFamily="34" charset="0"/>
            </a:endParaRPr>
          </a:p>
        </p:txBody>
      </p:sp>
      <p:sp>
        <p:nvSpPr>
          <p:cNvPr id="12" name="Content Placeholder 11"/>
          <p:cNvSpPr>
            <a:spLocks noGrp="1"/>
          </p:cNvSpPr>
          <p:nvPr>
            <p:ph sz="quarter" idx="15"/>
          </p:nvPr>
        </p:nvSpPr>
        <p:spPr>
          <a:xfrm>
            <a:off x="690114" y="1416956"/>
            <a:ext cx="3631721" cy="3047214"/>
          </a:xfrm>
        </p:spPr>
        <p:txBody>
          <a:bodyPr/>
          <a:lstStyle>
            <a:lvl1pPr>
              <a:buFont typeface="Arial" pitchFamily="34" charset="0"/>
              <a:buChar char="•"/>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11" name="Content Placeholder 11"/>
          <p:cNvSpPr>
            <a:spLocks noGrp="1"/>
          </p:cNvSpPr>
          <p:nvPr>
            <p:ph sz="quarter" idx="17"/>
          </p:nvPr>
        </p:nvSpPr>
        <p:spPr>
          <a:xfrm>
            <a:off x="4802037" y="1414799"/>
            <a:ext cx="3631721" cy="30472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xmlns="" val="673372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pic>
        <p:nvPicPr>
          <p:cNvPr id="7" name="Picture 2" descr="PPT_red_03.jpg"/>
          <p:cNvPicPr>
            <a:picLocks noChangeAspect="1"/>
          </p:cNvPicPr>
          <p:nvPr userDrawn="1"/>
        </p:nvPicPr>
        <p:blipFill>
          <a:blip r:embed="rId2" cstate="print"/>
          <a:stretch>
            <a:fillRect/>
          </a:stretch>
        </p:blipFill>
        <p:spPr bwMode="auto">
          <a:xfrm>
            <a:off x="9679" y="1"/>
            <a:ext cx="9124640" cy="5133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hasCustomPrompt="1"/>
          </p:nvPr>
        </p:nvSpPr>
        <p:spPr>
          <a:xfrm>
            <a:off x="628652" y="273845"/>
            <a:ext cx="5027083" cy="773906"/>
          </a:xfrm>
        </p:spPr>
        <p:txBody>
          <a:bodyPr>
            <a:normAutofit/>
          </a:bodyPr>
          <a:lstStyle>
            <a:lvl1pPr>
              <a:defRPr sz="3600" b="1">
                <a:solidFill>
                  <a:srgbClr val="2A6EBB"/>
                </a:solidFill>
                <a:latin typeface="Arial" panose="020B0604020202020204" pitchFamily="34" charset="0"/>
                <a:cs typeface="Arial" panose="020B0604020202020204" pitchFamily="34" charset="0"/>
              </a:defRPr>
            </a:lvl1pPr>
          </a:lstStyle>
          <a:p>
            <a:r>
              <a:rPr lang="en-US" dirty="0" smtClean="0"/>
              <a:t>Enter Title Here</a:t>
            </a:r>
            <a:endParaRPr lang="en-US" dirty="0"/>
          </a:p>
        </p:txBody>
      </p:sp>
      <p:sp>
        <p:nvSpPr>
          <p:cNvPr id="10" name="Slide Number Placeholder 5"/>
          <p:cNvSpPr>
            <a:spLocks noGrp="1"/>
          </p:cNvSpPr>
          <p:nvPr>
            <p:ph type="sldNum" sz="quarter" idx="12"/>
          </p:nvPr>
        </p:nvSpPr>
        <p:spPr>
          <a:xfrm>
            <a:off x="605653" y="4860033"/>
            <a:ext cx="791828" cy="136759"/>
          </a:xfrm>
        </p:spPr>
        <p:txBody>
          <a:bodyPr/>
          <a:lstStyle>
            <a:lvl1pPr>
              <a:defRPr lang="en-NZ" sz="1200" b="1" kern="1200" smtClean="0">
                <a:solidFill>
                  <a:srgbClr val="2A6EBB"/>
                </a:solidFill>
                <a:latin typeface="Arial" panose="020B0604020202020204" pitchFamily="34" charset="0"/>
                <a:ea typeface="MS PGothic" panose="020B0600070205080204" pitchFamily="34" charset="-128"/>
                <a:cs typeface="Arial" panose="020B0604020202020204" pitchFamily="34" charset="0"/>
              </a:defRPr>
            </a:lvl1pPr>
          </a:lstStyle>
          <a:p>
            <a:pPr algn="l"/>
            <a:fld id="{13468063-9C21-4834-88E3-ACB04C56D52D}" type="slidenum">
              <a:rPr lang="en-NZ" smtClean="0"/>
              <a:pPr algn="l"/>
              <a:t>‹#›</a:t>
            </a:fld>
            <a:endParaRPr lang="en-NZ" dirty="0"/>
          </a:p>
        </p:txBody>
      </p:sp>
      <p:sp>
        <p:nvSpPr>
          <p:cNvPr id="8" name="Footer Placeholder 4"/>
          <p:cNvSpPr>
            <a:spLocks noGrp="1"/>
          </p:cNvSpPr>
          <p:nvPr>
            <p:ph type="ftr" sz="quarter" idx="11"/>
          </p:nvPr>
        </p:nvSpPr>
        <p:spPr>
          <a:xfrm>
            <a:off x="1335068" y="4860032"/>
            <a:ext cx="3633749" cy="133580"/>
          </a:xfrm>
        </p:spPr>
        <p:txBody>
          <a:bodyPr/>
          <a:lstStyle>
            <a:lvl1pPr algn="l">
              <a:defRPr>
                <a:solidFill>
                  <a:srgbClr val="2A6EBB"/>
                </a:solidFill>
                <a:latin typeface="Arial" pitchFamily="34" charset="0"/>
                <a:cs typeface="Arial" pitchFamily="34" charset="0"/>
              </a:defRPr>
            </a:lvl1pPr>
          </a:lstStyle>
          <a:p>
            <a:endParaRPr lang="en-NZ" dirty="0"/>
          </a:p>
        </p:txBody>
      </p:sp>
      <p:sp>
        <p:nvSpPr>
          <p:cNvPr id="9" name="TextBox 8"/>
          <p:cNvSpPr txBox="1"/>
          <p:nvPr userDrawn="1"/>
        </p:nvSpPr>
        <p:spPr>
          <a:xfrm>
            <a:off x="6504319" y="4827685"/>
            <a:ext cx="2078967" cy="276999"/>
          </a:xfrm>
          <a:prstGeom prst="rect">
            <a:avLst/>
          </a:prstGeom>
          <a:noFill/>
        </p:spPr>
        <p:txBody>
          <a:bodyPr wrap="square" rtlCol="0">
            <a:spAutoFit/>
          </a:bodyPr>
          <a:lstStyle/>
          <a:p>
            <a:pPr algn="r"/>
            <a:r>
              <a:rPr lang="en-NZ" sz="1200" dirty="0" smtClean="0">
                <a:solidFill>
                  <a:srgbClr val="2A6EBB"/>
                </a:solidFill>
                <a:latin typeface="Arial" pitchFamily="34" charset="0"/>
                <a:cs typeface="Arial" pitchFamily="34" charset="0"/>
              </a:rPr>
              <a:t>education.govt.nz</a:t>
            </a:r>
            <a:endParaRPr lang="en-NZ" sz="1200" dirty="0">
              <a:solidFill>
                <a:srgbClr val="2A6EBB"/>
              </a:solidFill>
              <a:latin typeface="Arial" pitchFamily="34" charset="0"/>
              <a:cs typeface="Arial" pitchFamily="34" charset="0"/>
            </a:endParaRPr>
          </a:p>
        </p:txBody>
      </p:sp>
      <p:sp>
        <p:nvSpPr>
          <p:cNvPr id="12" name="Table Placeholder 11"/>
          <p:cNvSpPr>
            <a:spLocks noGrp="1"/>
          </p:cNvSpPr>
          <p:nvPr>
            <p:ph type="tbl" sz="quarter" idx="13"/>
          </p:nvPr>
        </p:nvSpPr>
        <p:spPr>
          <a:xfrm>
            <a:off x="638176" y="1352191"/>
            <a:ext cx="7841591" cy="3299582"/>
          </a:xfrm>
        </p:spPr>
        <p:txBody>
          <a:bodyPr/>
          <a:lstStyle>
            <a:lvl1pPr>
              <a:buNone/>
              <a:defRPr/>
            </a:lvl1pPr>
          </a:lstStyle>
          <a:p>
            <a:r>
              <a:rPr lang="en-US" smtClean="0"/>
              <a:t>Click icon to add table</a:t>
            </a:r>
            <a:endParaRPr lang="en-NZ"/>
          </a:p>
        </p:txBody>
      </p:sp>
    </p:spTree>
    <p:extLst>
      <p:ext uri="{BB962C8B-B14F-4D97-AF65-F5344CB8AC3E}">
        <p14:creationId xmlns:p14="http://schemas.microsoft.com/office/powerpoint/2010/main" xmlns="" val="673372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6"/>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1"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1" y="4767264"/>
            <a:ext cx="2057400" cy="273844"/>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6392E2DF-30E1-4C12-B888-B941057B8847}" type="datetime1">
              <a:rPr lang="mi-NZ" smtClean="0"/>
              <a:pPr/>
              <a:t>04/09/2017</a:t>
            </a:fld>
            <a:endParaRPr lang="en-NZ" dirty="0"/>
          </a:p>
        </p:txBody>
      </p:sp>
      <p:sp>
        <p:nvSpPr>
          <p:cNvPr id="5" name="Footer Placeholder 4"/>
          <p:cNvSpPr>
            <a:spLocks noGrp="1"/>
          </p:cNvSpPr>
          <p:nvPr>
            <p:ph type="ftr" sz="quarter" idx="3"/>
          </p:nvPr>
        </p:nvSpPr>
        <p:spPr>
          <a:xfrm>
            <a:off x="3028951"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
        <p:nvSpPr>
          <p:cNvPr id="6" name="Slide Number Placeholder 5"/>
          <p:cNvSpPr>
            <a:spLocks noGrp="1"/>
          </p:cNvSpPr>
          <p:nvPr>
            <p:ph type="sldNum" sz="quarter" idx="4"/>
          </p:nvPr>
        </p:nvSpPr>
        <p:spPr>
          <a:xfrm>
            <a:off x="6457951"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3468063-9C21-4834-88E3-ACB04C56D52D}" type="slidenum">
              <a:rPr lang="en-NZ" smtClean="0"/>
              <a:pPr/>
              <a:t>‹#›</a:t>
            </a:fld>
            <a:endParaRPr lang="en-NZ"/>
          </a:p>
        </p:txBody>
      </p:sp>
    </p:spTree>
    <p:extLst>
      <p:ext uri="{BB962C8B-B14F-4D97-AF65-F5344CB8AC3E}">
        <p14:creationId xmlns:p14="http://schemas.microsoft.com/office/powerpoint/2010/main" xmlns="" val="1122705367"/>
      </p:ext>
    </p:extLst>
  </p:cSld>
  <p:clrMap bg1="lt1" tx1="dk1" bg2="lt2" tx2="dk2" accent1="accent1" accent2="accent2" accent3="accent3" accent4="accent4" accent5="accent5" accent6="accent6" hlink="hlink" folHlink="folHlink"/>
  <p:sldLayoutIdLst>
    <p:sldLayoutId id="2147483678" r:id="rId1"/>
    <p:sldLayoutId id="2147483685" r:id="rId2"/>
    <p:sldLayoutId id="2147483673" r:id="rId3"/>
    <p:sldLayoutId id="2147483662" r:id="rId4"/>
    <p:sldLayoutId id="2147483674" r:id="rId5"/>
    <p:sldLayoutId id="2147483679" r:id="rId6"/>
    <p:sldLayoutId id="2147483681" r:id="rId7"/>
    <p:sldLayoutId id="2147483683" r:id="rId8"/>
    <p:sldLayoutId id="2147483680" r:id="rId9"/>
    <p:sldLayoutId id="2147483682" r:id="rId10"/>
    <p:sldLayoutId id="2147483684" r:id="rId11"/>
    <p:sldLayoutId id="2147483675" r:id="rId12"/>
    <p:sldLayoutId id="2147483677" r:id="rId13"/>
    <p:sldLayoutId id="2147483676" r:id="rId14"/>
    <p:sldLayoutId id="2147483686" r:id="rId15"/>
    <p:sldLayoutId id="2147483687" r:id="rId16"/>
    <p:sldLayoutId id="2147483661" r:id="rId17"/>
    <p:sldLayoutId id="2147483831" r:id="rId18"/>
  </p:sldLayoutIdLst>
  <p:hf hdr="0" ftr="0"/>
  <p:txStyles>
    <p:titleStyle>
      <a:lvl1pPr algn="l" defTabSz="914400" rtl="0" eaLnBrk="1" latinLnBrk="0" hangingPunct="1">
        <a:lnSpc>
          <a:spcPct val="90000"/>
        </a:lnSpc>
        <a:spcBef>
          <a:spcPct val="0"/>
        </a:spcBef>
        <a:buNone/>
        <a:defRPr sz="3600" b="1" kern="1200">
          <a:solidFill>
            <a:srgbClr val="2A6EBB"/>
          </a:solidFill>
          <a:latin typeface="Arial" panose="020B0604020202020204" pitchFamily="34" charset="0"/>
          <a:ea typeface="+mj-ea"/>
          <a:cs typeface="Arial" panose="020B0604020202020204" pitchFamily="34" charset="0"/>
        </a:defRPr>
      </a:lvl1pPr>
    </p:titleStyle>
    <p:bodyStyle>
      <a:lvl1pPr marL="360363" indent="-360363" algn="l" defTabSz="914400" rtl="0" eaLnBrk="1" latinLnBrk="0" hangingPunct="1">
        <a:lnSpc>
          <a:spcPct val="90000"/>
        </a:lnSpc>
        <a:spcBef>
          <a:spcPts val="1000"/>
        </a:spcBef>
        <a:buClr>
          <a:srgbClr val="2A6EBB"/>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804863" indent="-347663" algn="l" defTabSz="914400" rtl="0" eaLnBrk="1" latinLnBrk="0" hangingPunct="1">
        <a:lnSpc>
          <a:spcPct val="90000"/>
        </a:lnSpc>
        <a:spcBef>
          <a:spcPts val="500"/>
        </a:spcBef>
        <a:buClr>
          <a:srgbClr val="2A6EBB"/>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90000"/>
        </a:lnSpc>
        <a:spcBef>
          <a:spcPts val="500"/>
        </a:spcBef>
        <a:buClr>
          <a:srgbClr val="2A6EBB"/>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703388" indent="-331788" algn="l" defTabSz="914400" rtl="0" eaLnBrk="1" latinLnBrk="0" hangingPunct="1">
        <a:lnSpc>
          <a:spcPct val="90000"/>
        </a:lnSpc>
        <a:spcBef>
          <a:spcPts val="500"/>
        </a:spcBef>
        <a:buClr>
          <a:srgbClr val="2A6EBB"/>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155825" indent="-327025" algn="l" defTabSz="914400" rtl="0" eaLnBrk="1" latinLnBrk="0" hangingPunct="1">
        <a:lnSpc>
          <a:spcPct val="90000"/>
        </a:lnSpc>
        <a:spcBef>
          <a:spcPts val="500"/>
        </a:spcBef>
        <a:buClr>
          <a:srgbClr val="2A6EBB"/>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3" y="246889"/>
            <a:ext cx="8532055" cy="4647614"/>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8" y="325622"/>
            <a:ext cx="8306809" cy="41148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3739193"/>
            <a:ext cx="8183880" cy="78867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397764"/>
            <a:ext cx="8183880" cy="3140964"/>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4583907"/>
            <a:ext cx="2286000" cy="273844"/>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392E2DF-30E1-4C12-B888-B941057B8847}" type="datetime1">
              <a:rPr lang="mi-NZ" smtClean="0"/>
              <a:pPr/>
              <a:t>04/09/2017</a:t>
            </a:fld>
            <a:endParaRPr lang="en-NZ" dirty="0"/>
          </a:p>
        </p:txBody>
      </p:sp>
      <p:sp>
        <p:nvSpPr>
          <p:cNvPr id="18" name="Footer Placeholder 17"/>
          <p:cNvSpPr>
            <a:spLocks noGrp="1"/>
          </p:cNvSpPr>
          <p:nvPr>
            <p:ph type="ftr" sz="quarter" idx="3"/>
          </p:nvPr>
        </p:nvSpPr>
        <p:spPr>
          <a:xfrm>
            <a:off x="6062328" y="4583907"/>
            <a:ext cx="2286000" cy="273844"/>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NZ" dirty="0"/>
          </a:p>
        </p:txBody>
      </p:sp>
      <p:sp>
        <p:nvSpPr>
          <p:cNvPr id="5" name="Slide Number Placeholder 4"/>
          <p:cNvSpPr>
            <a:spLocks noGrp="1"/>
          </p:cNvSpPr>
          <p:nvPr>
            <p:ph type="sldNum" sz="quarter" idx="4"/>
          </p:nvPr>
        </p:nvSpPr>
        <p:spPr>
          <a:xfrm>
            <a:off x="8348328" y="4583907"/>
            <a:ext cx="457200" cy="273844"/>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3468063-9C21-4834-88E3-ACB04C56D52D}" type="slidenum">
              <a:rPr lang="en-NZ" smtClean="0"/>
              <a:pPr/>
              <a:t>‹#›</a:t>
            </a:fld>
            <a:endParaRPr lang="en-NZ"/>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Lst>
  <p:hf hdr="0" ftr="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www.youtube.com/watch?v=aNWA3ZwJdLk"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C1UCI2ZHEqw"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5.xml"/><Relationship Id="rId1" Type="http://schemas.openxmlformats.org/officeDocument/2006/relationships/video" Target="file:///D:\Growth%20Mindset.mp4"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5.xml"/><Relationship Id="rId1" Type="http://schemas.openxmlformats.org/officeDocument/2006/relationships/video" Target="file:///D:\Resilience%20Animation.mp4"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smtClean="0"/>
              <a:t>Building Resilience</a:t>
            </a:r>
            <a:endParaRPr lang="en-NZ" dirty="0"/>
          </a:p>
        </p:txBody>
      </p:sp>
      <p:sp>
        <p:nvSpPr>
          <p:cNvPr id="3" name="Subtitle 2"/>
          <p:cNvSpPr>
            <a:spLocks noGrp="1"/>
          </p:cNvSpPr>
          <p:nvPr>
            <p:ph type="subTitle" idx="1"/>
          </p:nvPr>
        </p:nvSpPr>
        <p:spPr/>
        <p:txBody>
          <a:bodyPr/>
          <a:lstStyle/>
          <a:p>
            <a:r>
              <a:rPr lang="en-NZ" dirty="0" smtClean="0"/>
              <a:t>PB4L School-Wide conference 2017</a:t>
            </a:r>
            <a:endParaRPr lang="en-NZ" dirty="0"/>
          </a:p>
        </p:txBody>
      </p:sp>
      <p:sp>
        <p:nvSpPr>
          <p:cNvPr id="4" name="Content Placeholder 3"/>
          <p:cNvSpPr>
            <a:spLocks noGrp="1"/>
          </p:cNvSpPr>
          <p:nvPr>
            <p:ph sz="quarter" idx="13"/>
          </p:nvPr>
        </p:nvSpPr>
        <p:spPr/>
        <p:txBody>
          <a:bodyPr>
            <a:normAutofit fontScale="70000" lnSpcReduction="20000"/>
          </a:bodyPr>
          <a:lstStyle/>
          <a:p>
            <a:r>
              <a:rPr lang="en-NZ" dirty="0" smtClean="0"/>
              <a:t>Jenny.bauckham@education.govt.nz</a:t>
            </a:r>
            <a:endParaRPr lang="en-NZ"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7"/>
          <p:cNvSpPr txBox="1">
            <a:spLocks noChangeArrowheads="1"/>
          </p:cNvSpPr>
          <p:nvPr/>
        </p:nvSpPr>
        <p:spPr bwMode="auto">
          <a:xfrm>
            <a:off x="292100" y="1006078"/>
            <a:ext cx="8089900" cy="477054"/>
          </a:xfrm>
          <a:prstGeom prst="rect">
            <a:avLst/>
          </a:prstGeom>
          <a:noFill/>
          <a:ln w="9525">
            <a:noFill/>
            <a:miter lim="800000"/>
            <a:headEnd/>
            <a:tailEnd/>
          </a:ln>
        </p:spPr>
        <p:txBody>
          <a:bodyPr>
            <a:spAutoFit/>
          </a:bodyPr>
          <a:lstStyle/>
          <a:p>
            <a:pPr eaLnBrk="0" hangingPunct="0">
              <a:lnSpc>
                <a:spcPts val="3000"/>
              </a:lnSpc>
            </a:pPr>
            <a:r>
              <a:rPr lang="en-US" altLang="en-US" sz="2000" b="1">
                <a:solidFill>
                  <a:srgbClr val="606060"/>
                </a:solidFill>
              </a:rPr>
              <a:t> </a:t>
            </a:r>
          </a:p>
        </p:txBody>
      </p:sp>
      <p:sp>
        <p:nvSpPr>
          <p:cNvPr id="14339" name="TextBox 9"/>
          <p:cNvSpPr txBox="1">
            <a:spLocks noChangeArrowheads="1"/>
          </p:cNvSpPr>
          <p:nvPr/>
        </p:nvSpPr>
        <p:spPr bwMode="auto">
          <a:xfrm>
            <a:off x="304804" y="123479"/>
            <a:ext cx="8443913" cy="4580741"/>
          </a:xfrm>
          <a:prstGeom prst="rect">
            <a:avLst/>
          </a:prstGeom>
          <a:noFill/>
          <a:ln w="9525">
            <a:noFill/>
            <a:miter lim="800000"/>
            <a:headEnd/>
            <a:tailEnd/>
          </a:ln>
        </p:spPr>
        <p:txBody>
          <a:bodyPr wrap="square">
            <a:spAutoFit/>
          </a:bodyPr>
          <a:lstStyle/>
          <a:p>
            <a:pPr eaLnBrk="0" hangingPunct="0">
              <a:lnSpc>
                <a:spcPts val="5000"/>
              </a:lnSpc>
            </a:pPr>
            <a:endParaRPr lang="en-US" altLang="en-US" sz="2800" dirty="0" smtClean="0">
              <a:solidFill>
                <a:srgbClr val="F15A29"/>
              </a:solidFill>
            </a:endParaRPr>
          </a:p>
          <a:p>
            <a:pPr eaLnBrk="0" hangingPunct="0">
              <a:lnSpc>
                <a:spcPts val="5000"/>
              </a:lnSpc>
              <a:buFontTx/>
              <a:buChar char="-"/>
            </a:pPr>
            <a:endParaRPr lang="en-US" altLang="en-US" sz="2800" dirty="0" smtClean="0">
              <a:solidFill>
                <a:srgbClr val="F15A29"/>
              </a:solidFill>
            </a:endParaRPr>
          </a:p>
          <a:p>
            <a:pPr eaLnBrk="0" hangingPunct="0">
              <a:lnSpc>
                <a:spcPts val="5000"/>
              </a:lnSpc>
              <a:buFontTx/>
              <a:buChar char="-"/>
            </a:pPr>
            <a:endParaRPr lang="en-US" altLang="en-US" sz="2800" dirty="0" smtClean="0">
              <a:solidFill>
                <a:srgbClr val="F15A29"/>
              </a:solidFill>
            </a:endParaRPr>
          </a:p>
          <a:p>
            <a:pPr eaLnBrk="0" hangingPunct="0">
              <a:lnSpc>
                <a:spcPts val="5000"/>
              </a:lnSpc>
              <a:buFontTx/>
              <a:buChar char="-"/>
            </a:pPr>
            <a:endParaRPr lang="en-US" altLang="en-US" sz="2800" dirty="0" smtClean="0">
              <a:solidFill>
                <a:srgbClr val="F15A29"/>
              </a:solidFill>
            </a:endParaRPr>
          </a:p>
          <a:p>
            <a:pPr eaLnBrk="0" hangingPunct="0">
              <a:lnSpc>
                <a:spcPts val="5000"/>
              </a:lnSpc>
              <a:buFontTx/>
              <a:buChar char="-"/>
            </a:pPr>
            <a:endParaRPr lang="en-US" altLang="en-US" sz="2800" dirty="0" smtClean="0">
              <a:solidFill>
                <a:srgbClr val="F15A29"/>
              </a:solidFill>
            </a:endParaRPr>
          </a:p>
          <a:p>
            <a:pPr eaLnBrk="0" hangingPunct="0">
              <a:lnSpc>
                <a:spcPts val="5000"/>
              </a:lnSpc>
            </a:pPr>
            <a:endParaRPr lang="en-US" altLang="en-US" sz="2800" dirty="0">
              <a:solidFill>
                <a:srgbClr val="F15A29"/>
              </a:solidFill>
            </a:endParaRPr>
          </a:p>
          <a:p>
            <a:pPr eaLnBrk="0" hangingPunct="0">
              <a:lnSpc>
                <a:spcPts val="5000"/>
              </a:lnSpc>
            </a:pPr>
            <a:endParaRPr lang="en-US" altLang="en-US" sz="2500" dirty="0">
              <a:solidFill>
                <a:srgbClr val="F15A29"/>
              </a:solidFill>
            </a:endParaRPr>
          </a:p>
        </p:txBody>
      </p:sp>
      <p:sp>
        <p:nvSpPr>
          <p:cNvPr id="14340" name="TextBox 10"/>
          <p:cNvSpPr txBox="1">
            <a:spLocks noChangeArrowheads="1"/>
          </p:cNvSpPr>
          <p:nvPr/>
        </p:nvSpPr>
        <p:spPr bwMode="auto">
          <a:xfrm>
            <a:off x="251522" y="1059582"/>
            <a:ext cx="8589963" cy="1695336"/>
          </a:xfrm>
          <a:prstGeom prst="rect">
            <a:avLst/>
          </a:prstGeom>
          <a:noFill/>
          <a:ln w="9525">
            <a:noFill/>
            <a:miter lim="800000"/>
            <a:headEnd/>
            <a:tailEnd/>
          </a:ln>
        </p:spPr>
        <p:txBody>
          <a:bodyPr wrap="square">
            <a:spAutoFit/>
          </a:bodyPr>
          <a:lstStyle/>
          <a:p>
            <a:pPr eaLnBrk="0" hangingPunct="0">
              <a:lnSpc>
                <a:spcPts val="2500"/>
              </a:lnSpc>
              <a:tabLst>
                <a:tab pos="265113" algn="l"/>
              </a:tabLst>
            </a:pPr>
            <a:endParaRPr lang="en-NZ" altLang="en-US" sz="2000" dirty="0" smtClean="0"/>
          </a:p>
          <a:p>
            <a:pPr eaLnBrk="0" hangingPunct="0">
              <a:lnSpc>
                <a:spcPts val="2500"/>
              </a:lnSpc>
              <a:tabLst>
                <a:tab pos="265113" algn="l"/>
              </a:tabLst>
            </a:pPr>
            <a:endParaRPr lang="en-NZ" altLang="en-US" sz="2000" dirty="0" smtClean="0"/>
          </a:p>
          <a:p>
            <a:pPr lvl="1" eaLnBrk="0" hangingPunct="0">
              <a:lnSpc>
                <a:spcPts val="2500"/>
              </a:lnSpc>
              <a:tabLst>
                <a:tab pos="265113" algn="l"/>
              </a:tabLst>
            </a:pPr>
            <a:endParaRPr lang="en-NZ" altLang="en-US" sz="2000" dirty="0"/>
          </a:p>
          <a:p>
            <a:pPr eaLnBrk="0" hangingPunct="0">
              <a:lnSpc>
                <a:spcPts val="2500"/>
              </a:lnSpc>
              <a:tabLst>
                <a:tab pos="265113" algn="l"/>
              </a:tabLst>
            </a:pPr>
            <a:endParaRPr lang="en-US" altLang="en-US" sz="2000" dirty="0">
              <a:solidFill>
                <a:srgbClr val="606060"/>
              </a:solidFill>
            </a:endParaRPr>
          </a:p>
          <a:p>
            <a:pPr eaLnBrk="0" hangingPunct="0">
              <a:lnSpc>
                <a:spcPts val="2500"/>
              </a:lnSpc>
              <a:tabLst>
                <a:tab pos="265113" algn="l"/>
              </a:tabLst>
            </a:pPr>
            <a:endParaRPr lang="en-US" altLang="en-US" sz="1600" dirty="0">
              <a:solidFill>
                <a:srgbClr val="606060"/>
              </a:solidFill>
            </a:endParaRPr>
          </a:p>
        </p:txBody>
      </p:sp>
      <p:pic>
        <p:nvPicPr>
          <p:cNvPr id="6" name="Picture 2" descr="pradaxa brain hemorrhag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635896" y="2283718"/>
            <a:ext cx="1344320" cy="1166870"/>
          </a:xfrm>
          <a:prstGeom prst="rect">
            <a:avLst/>
          </a:prstGeom>
          <a:noFill/>
          <a:extLst>
            <a:ext uri="{909E8E84-426E-40DD-AFC4-6F175D3DCCD1}">
              <a14:hiddenFill xmlns="" xmlns:a14="http://schemas.microsoft.com/office/drawing/2010/main">
                <a:solidFill>
                  <a:srgbClr val="FFFFFF"/>
                </a:solidFill>
              </a14:hiddenFill>
            </a:ext>
          </a:extLst>
        </p:spPr>
      </p:pic>
      <p:cxnSp>
        <p:nvCxnSpPr>
          <p:cNvPr id="7" name="Straight Connector 6"/>
          <p:cNvCxnSpPr/>
          <p:nvPr/>
        </p:nvCxnSpPr>
        <p:spPr>
          <a:xfrm>
            <a:off x="4355976" y="915567"/>
            <a:ext cx="0" cy="37444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9552" y="2787774"/>
            <a:ext cx="799288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123728" y="2355726"/>
            <a:ext cx="1440160" cy="369332"/>
          </a:xfrm>
          <a:prstGeom prst="rect">
            <a:avLst/>
          </a:prstGeom>
          <a:noFill/>
        </p:spPr>
        <p:txBody>
          <a:bodyPr wrap="square" rtlCol="0">
            <a:spAutoFit/>
          </a:bodyPr>
          <a:lstStyle/>
          <a:p>
            <a:r>
              <a:rPr lang="en-NZ" sz="1800" dirty="0" smtClean="0">
                <a:solidFill>
                  <a:schemeClr val="accent2">
                    <a:lumMod val="60000"/>
                    <a:lumOff val="40000"/>
                  </a:schemeClr>
                </a:solidFill>
              </a:rPr>
              <a:t>LIFELINE</a:t>
            </a:r>
            <a:endParaRPr lang="en-NZ" sz="1800" dirty="0">
              <a:solidFill>
                <a:schemeClr val="accent2">
                  <a:lumMod val="60000"/>
                  <a:lumOff val="40000"/>
                </a:schemeClr>
              </a:solidFill>
            </a:endParaRPr>
          </a:p>
        </p:txBody>
      </p:sp>
      <p:sp>
        <p:nvSpPr>
          <p:cNvPr id="19" name="Rectangle 18"/>
          <p:cNvSpPr/>
          <p:nvPr/>
        </p:nvSpPr>
        <p:spPr bwMode="auto">
          <a:xfrm>
            <a:off x="3419872" y="3723878"/>
            <a:ext cx="2160240" cy="1296144"/>
          </a:xfrm>
          <a:prstGeom prst="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NZ" sz="1600" dirty="0" smtClean="0">
              <a:latin typeface="Arial" pitchFamily="-65" charset="0"/>
              <a:ea typeface="ＭＳ Ｐゴシック" pitchFamily="-65" charset="-128"/>
              <a:cs typeface="ＭＳ Ｐゴシック" pitchFamily="-65" charset="-128"/>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NZ" sz="16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Obstacles</a:t>
            </a:r>
          </a:p>
          <a:p>
            <a:pPr marL="0" marR="0" indent="0" algn="ctr" defTabSz="914400" rtl="0" eaLnBrk="0" fontAlgn="base" latinLnBrk="0" hangingPunct="0">
              <a:lnSpc>
                <a:spcPct val="100000"/>
              </a:lnSpc>
              <a:spcBef>
                <a:spcPct val="0"/>
              </a:spcBef>
              <a:spcAft>
                <a:spcPct val="0"/>
              </a:spcAft>
              <a:buClrTx/>
              <a:buSzTx/>
              <a:buFontTx/>
              <a:buNone/>
              <a:tabLst/>
            </a:pPr>
            <a:r>
              <a:rPr lang="en-NZ" sz="1600" dirty="0" smtClean="0">
                <a:latin typeface="Arial" pitchFamily="-65" charset="0"/>
                <a:ea typeface="ＭＳ Ｐゴシック" pitchFamily="-65" charset="-128"/>
                <a:cs typeface="ＭＳ Ｐゴシック" pitchFamily="-65" charset="-128"/>
              </a:rPr>
              <a:t>and</a:t>
            </a:r>
          </a:p>
          <a:p>
            <a:pPr marL="0" marR="0" indent="0" algn="ctr" defTabSz="914400" rtl="0" eaLnBrk="0" fontAlgn="base" latinLnBrk="0" hangingPunct="0">
              <a:lnSpc>
                <a:spcPct val="100000"/>
              </a:lnSpc>
              <a:spcBef>
                <a:spcPct val="0"/>
              </a:spcBef>
              <a:spcAft>
                <a:spcPct val="0"/>
              </a:spcAft>
              <a:buClrTx/>
              <a:buSzTx/>
              <a:buFontTx/>
              <a:buNone/>
              <a:tabLst/>
            </a:pPr>
            <a:r>
              <a:rPr kumimoji="0" lang="en-NZ" sz="16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challenges</a:t>
            </a:r>
            <a:endParaRPr kumimoji="0" lang="en-NZ" sz="16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0" name="Rectangle 19"/>
          <p:cNvSpPr/>
          <p:nvPr/>
        </p:nvSpPr>
        <p:spPr bwMode="auto">
          <a:xfrm>
            <a:off x="3347864" y="339502"/>
            <a:ext cx="2304256" cy="1368152"/>
          </a:xfrm>
          <a:prstGeom prst="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NZ" sz="1800" dirty="0">
              <a:latin typeface="Arial" pitchFamily="-65" charset="0"/>
              <a:ea typeface="ＭＳ Ｐゴシック" pitchFamily="-65" charset="-128"/>
              <a:cs typeface="ＭＳ Ｐゴシック" pitchFamily="-65" charset="-128"/>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NZ" sz="18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Skills</a:t>
            </a:r>
            <a:r>
              <a:rPr lang="en-NZ" sz="1800" dirty="0" smtClean="0">
                <a:latin typeface="Arial" pitchFamily="-65" charset="0"/>
                <a:ea typeface="ＭＳ Ｐゴシック" pitchFamily="-65" charset="-128"/>
                <a:cs typeface="ＭＳ Ｐゴシック" pitchFamily="-65" charset="-128"/>
              </a:rPr>
              <a:t> and</a:t>
            </a:r>
          </a:p>
          <a:p>
            <a:pPr marL="0" marR="0" indent="0" algn="ctr" defTabSz="914400" rtl="0" eaLnBrk="0" fontAlgn="base" latinLnBrk="0" hangingPunct="0">
              <a:lnSpc>
                <a:spcPct val="100000"/>
              </a:lnSpc>
              <a:spcBef>
                <a:spcPct val="0"/>
              </a:spcBef>
              <a:spcAft>
                <a:spcPct val="0"/>
              </a:spcAft>
              <a:buClrTx/>
              <a:buSzTx/>
              <a:buFontTx/>
              <a:buNone/>
              <a:tabLst/>
            </a:pPr>
            <a:r>
              <a:rPr kumimoji="0" lang="en-NZ" sz="18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strategies</a:t>
            </a:r>
          </a:p>
        </p:txBody>
      </p:sp>
      <p:sp>
        <p:nvSpPr>
          <p:cNvPr id="21" name="Rounded Rectangle 20"/>
          <p:cNvSpPr/>
          <p:nvPr/>
        </p:nvSpPr>
        <p:spPr bwMode="auto">
          <a:xfrm>
            <a:off x="7092280" y="1923678"/>
            <a:ext cx="1872208" cy="1872208"/>
          </a:xfrm>
          <a:prstGeom prst="round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8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NZ" sz="1800" dirty="0" smtClean="0">
              <a:latin typeface="Arial" pitchFamily="-65" charset="0"/>
              <a:ea typeface="ＭＳ Ｐゴシック" pitchFamily="-65" charset="-128"/>
              <a:cs typeface="ＭＳ Ｐゴシック" pitchFamily="-65" charset="-128"/>
            </a:endParaRPr>
          </a:p>
          <a:p>
            <a:pPr marL="0" marR="0" indent="0" algn="ctr" defTabSz="914400" rtl="0" eaLnBrk="0" fontAlgn="base" latinLnBrk="0" hangingPunct="0">
              <a:lnSpc>
                <a:spcPct val="100000"/>
              </a:lnSpc>
              <a:spcBef>
                <a:spcPct val="0"/>
              </a:spcBef>
              <a:spcAft>
                <a:spcPct val="0"/>
              </a:spcAft>
              <a:buClrTx/>
              <a:buSzTx/>
              <a:buFontTx/>
              <a:buNone/>
              <a:tabLst/>
            </a:pPr>
            <a:r>
              <a:rPr lang="en-NZ" sz="1800" dirty="0" smtClean="0">
                <a:latin typeface="Arial" pitchFamily="-65" charset="0"/>
                <a:ea typeface="ＭＳ Ｐゴシック" pitchFamily="-65" charset="-128"/>
                <a:cs typeface="ＭＳ Ｐゴシック" pitchFamily="-65" charset="-128"/>
              </a:rPr>
              <a:t>Building</a:t>
            </a:r>
          </a:p>
          <a:p>
            <a:pPr marL="0" marR="0" indent="0" algn="ctr" defTabSz="914400" rtl="0" eaLnBrk="0" fontAlgn="base" latinLnBrk="0" hangingPunct="0">
              <a:lnSpc>
                <a:spcPct val="100000"/>
              </a:lnSpc>
              <a:spcBef>
                <a:spcPct val="0"/>
              </a:spcBef>
              <a:spcAft>
                <a:spcPct val="0"/>
              </a:spcAft>
              <a:buClrTx/>
              <a:buSzTx/>
              <a:buFontTx/>
              <a:buNone/>
              <a:tabLst/>
            </a:pPr>
            <a:r>
              <a:rPr kumimoji="0" lang="en-NZ" sz="18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Resilience</a:t>
            </a:r>
            <a:endParaRPr kumimoji="0" lang="en-NZ" sz="18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cxnSp>
        <p:nvCxnSpPr>
          <p:cNvPr id="16" name="Straight Arrow Connector 15"/>
          <p:cNvCxnSpPr/>
          <p:nvPr/>
        </p:nvCxnSpPr>
        <p:spPr>
          <a:xfrm>
            <a:off x="3419872" y="3795887"/>
            <a:ext cx="588986" cy="485393"/>
          </a:xfrm>
          <a:prstGeom prst="straightConnector1">
            <a:avLst/>
          </a:prstGeom>
          <a:ln w="28575">
            <a:solidFill>
              <a:schemeClr val="accent4">
                <a:lumMod val="25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148064" y="1347615"/>
            <a:ext cx="588986" cy="485393"/>
          </a:xfrm>
          <a:prstGeom prst="straightConnector1">
            <a:avLst/>
          </a:prstGeom>
          <a:ln w="28575">
            <a:solidFill>
              <a:schemeClr val="accent4">
                <a:lumMod val="25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419872" y="4443958"/>
            <a:ext cx="648072" cy="561002"/>
          </a:xfrm>
          <a:prstGeom prst="straightConnector1">
            <a:avLst/>
          </a:prstGeom>
          <a:ln w="28575">
            <a:solidFill>
              <a:schemeClr val="accent4">
                <a:lumMod val="25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5148064" y="195486"/>
            <a:ext cx="689204" cy="648072"/>
          </a:xfrm>
          <a:prstGeom prst="straightConnector1">
            <a:avLst/>
          </a:prstGeom>
          <a:ln w="28575">
            <a:solidFill>
              <a:schemeClr val="accent4">
                <a:lumMod val="25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5004051" y="3723879"/>
            <a:ext cx="576063" cy="485393"/>
          </a:xfrm>
          <a:prstGeom prst="straightConnector1">
            <a:avLst/>
          </a:prstGeom>
          <a:ln w="28575">
            <a:solidFill>
              <a:schemeClr val="accent4">
                <a:lumMod val="25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3275858" y="1275607"/>
            <a:ext cx="576063" cy="485393"/>
          </a:xfrm>
          <a:prstGeom prst="straightConnector1">
            <a:avLst/>
          </a:prstGeom>
          <a:ln w="28575">
            <a:solidFill>
              <a:schemeClr val="accent4">
                <a:lumMod val="25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5076058" y="4587975"/>
            <a:ext cx="432046" cy="360040"/>
          </a:xfrm>
          <a:prstGeom prst="straightConnector1">
            <a:avLst/>
          </a:prstGeom>
          <a:ln w="28575">
            <a:solidFill>
              <a:schemeClr val="accent4">
                <a:lumMod val="25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3203850" y="195486"/>
            <a:ext cx="760867" cy="705018"/>
          </a:xfrm>
          <a:prstGeom prst="straightConnector1">
            <a:avLst/>
          </a:prstGeom>
          <a:ln w="28575">
            <a:solidFill>
              <a:schemeClr val="accent4">
                <a:lumMod val="25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rot="16200000">
            <a:off x="3670914" y="2248702"/>
            <a:ext cx="1451429" cy="369332"/>
          </a:xfrm>
          <a:prstGeom prst="rect">
            <a:avLst/>
          </a:prstGeom>
          <a:noFill/>
        </p:spPr>
        <p:txBody>
          <a:bodyPr wrap="square" rtlCol="0">
            <a:spAutoFit/>
          </a:bodyPr>
          <a:lstStyle/>
          <a:p>
            <a:r>
              <a:rPr lang="en-NZ" sz="1800" b="1" dirty="0" smtClean="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LEARNING</a:t>
            </a:r>
            <a:endParaRPr lang="en-NZ" sz="1800" b="1" dirty="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523" y="558853"/>
            <a:ext cx="7149688" cy="773906"/>
          </a:xfrm>
        </p:spPr>
        <p:txBody>
          <a:bodyPr>
            <a:normAutofit fontScale="90000"/>
          </a:bodyPr>
          <a:lstStyle/>
          <a:p>
            <a:pPr algn="ctr"/>
            <a:r>
              <a:rPr lang="en-NZ" dirty="0" smtClean="0"/>
              <a:t>Cognitive Behavioural Therapy</a:t>
            </a:r>
            <a:br>
              <a:rPr lang="en-NZ" dirty="0" smtClean="0"/>
            </a:br>
            <a:r>
              <a:rPr lang="en-NZ" dirty="0" smtClean="0"/>
              <a:t>CBT</a:t>
            </a:r>
            <a:br>
              <a:rPr lang="en-NZ" dirty="0" smtClean="0"/>
            </a:br>
            <a:endParaRPr lang="en-NZ" dirty="0"/>
          </a:p>
        </p:txBody>
      </p:sp>
      <p:sp>
        <p:nvSpPr>
          <p:cNvPr id="3" name="Slide Number Placeholder 2"/>
          <p:cNvSpPr>
            <a:spLocks noGrp="1"/>
          </p:cNvSpPr>
          <p:nvPr>
            <p:ph type="sldNum" sz="quarter" idx="12"/>
          </p:nvPr>
        </p:nvSpPr>
        <p:spPr/>
        <p:txBody>
          <a:bodyPr/>
          <a:lstStyle/>
          <a:p>
            <a:pPr algn="l"/>
            <a:fld id="{13468063-9C21-4834-88E3-ACB04C56D52D}" type="slidenum">
              <a:rPr lang="en-NZ" smtClean="0"/>
              <a:pPr algn="l"/>
              <a:t>11</a:t>
            </a:fld>
            <a:endParaRPr lang="en-NZ" dirty="0"/>
          </a:p>
        </p:txBody>
      </p:sp>
      <p:sp>
        <p:nvSpPr>
          <p:cNvPr id="4" name="Text Placeholder 3"/>
          <p:cNvSpPr>
            <a:spLocks noGrp="1"/>
          </p:cNvSpPr>
          <p:nvPr>
            <p:ph type="body" sz="quarter" idx="13"/>
          </p:nvPr>
        </p:nvSpPr>
        <p:spPr>
          <a:xfrm>
            <a:off x="509897" y="1250669"/>
            <a:ext cx="7826581" cy="3549932"/>
          </a:xfrm>
        </p:spPr>
        <p:txBody>
          <a:bodyPr>
            <a:normAutofit fontScale="92500" lnSpcReduction="20000"/>
          </a:bodyPr>
          <a:lstStyle/>
          <a:p>
            <a:pPr>
              <a:buFont typeface="Wingdings" pitchFamily="2" charset="2"/>
              <a:buChar char="q"/>
            </a:pPr>
            <a:r>
              <a:rPr lang="en-NZ" sz="3600" dirty="0" smtClean="0">
                <a:latin typeface="Calibri" pitchFamily="34" charset="0"/>
              </a:rPr>
              <a:t>	</a:t>
            </a:r>
            <a:r>
              <a:rPr lang="en-NZ" sz="4000" dirty="0" smtClean="0">
                <a:latin typeface="Calibri" pitchFamily="34" charset="0"/>
              </a:rPr>
              <a:t>Hands on, practical approach to problem-solving</a:t>
            </a:r>
            <a:r>
              <a:rPr lang="en-NZ" sz="4400" dirty="0" smtClean="0">
                <a:latin typeface="Calibri" pitchFamily="34" charset="0"/>
              </a:rPr>
              <a:t>.</a:t>
            </a:r>
          </a:p>
          <a:p>
            <a:pPr>
              <a:buNone/>
            </a:pPr>
            <a:endParaRPr lang="en-NZ" sz="4000" dirty="0" smtClean="0">
              <a:latin typeface="Calibri" pitchFamily="34" charset="0"/>
            </a:endParaRPr>
          </a:p>
          <a:p>
            <a:pPr>
              <a:buFont typeface="Wingdings" pitchFamily="2" charset="2"/>
              <a:buChar char="q"/>
            </a:pPr>
            <a:r>
              <a:rPr lang="en-NZ" sz="4000" dirty="0" smtClean="0">
                <a:latin typeface="Calibri" pitchFamily="34" charset="0"/>
              </a:rPr>
              <a:t>	Its goal is to change patterns of thinking or behaviour that are behind people’s difficulties, and so change the way they feel</a:t>
            </a:r>
            <a:endParaRPr lang="en-NZ" sz="4000" dirty="0">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l"/>
            <a:fld id="{13468063-9C21-4834-88E3-ACB04C56D52D}" type="slidenum">
              <a:rPr lang="en-NZ" smtClean="0"/>
              <a:pPr algn="l"/>
              <a:t>12</a:t>
            </a:fld>
            <a:endParaRPr lang="en-NZ" dirty="0"/>
          </a:p>
        </p:txBody>
      </p:sp>
      <p:pic>
        <p:nvPicPr>
          <p:cNvPr id="1026" name="Picture 2" descr="Depicting basic tenets of CBT.jpg"/>
          <p:cNvPicPr>
            <a:picLocks noChangeAspect="1" noChangeArrowheads="1"/>
          </p:cNvPicPr>
          <p:nvPr/>
        </p:nvPicPr>
        <p:blipFill>
          <a:blip r:embed="rId3" cstate="print"/>
          <a:srcRect/>
          <a:stretch>
            <a:fillRect/>
          </a:stretch>
        </p:blipFill>
        <p:spPr bwMode="auto">
          <a:xfrm>
            <a:off x="1544989" y="312826"/>
            <a:ext cx="6029325" cy="435768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643" y="273845"/>
            <a:ext cx="7149688" cy="773906"/>
          </a:xfrm>
        </p:spPr>
        <p:txBody>
          <a:bodyPr>
            <a:normAutofit fontScale="90000"/>
          </a:bodyPr>
          <a:lstStyle/>
          <a:p>
            <a:r>
              <a:rPr lang="en-NZ" dirty="0" smtClean="0"/>
              <a:t/>
            </a:r>
            <a:br>
              <a:rPr lang="en-NZ" dirty="0" smtClean="0"/>
            </a:br>
            <a:r>
              <a:rPr lang="en-NZ" dirty="0" smtClean="0"/>
              <a:t>Skills and Strategies</a:t>
            </a:r>
            <a:endParaRPr lang="en-NZ" dirty="0"/>
          </a:p>
        </p:txBody>
      </p:sp>
      <p:sp>
        <p:nvSpPr>
          <p:cNvPr id="3" name="Slide Number Placeholder 2"/>
          <p:cNvSpPr>
            <a:spLocks noGrp="1"/>
          </p:cNvSpPr>
          <p:nvPr>
            <p:ph type="sldNum" sz="quarter" idx="12"/>
          </p:nvPr>
        </p:nvSpPr>
        <p:spPr/>
        <p:txBody>
          <a:bodyPr/>
          <a:lstStyle/>
          <a:p>
            <a:pPr algn="l"/>
            <a:fld id="{13468063-9C21-4834-88E3-ACB04C56D52D}" type="slidenum">
              <a:rPr lang="en-NZ" smtClean="0"/>
              <a:pPr algn="l"/>
              <a:t>13</a:t>
            </a:fld>
            <a:endParaRPr lang="en-NZ" dirty="0"/>
          </a:p>
        </p:txBody>
      </p:sp>
      <p:sp>
        <p:nvSpPr>
          <p:cNvPr id="4" name="Text Placeholder 3"/>
          <p:cNvSpPr>
            <a:spLocks noGrp="1"/>
          </p:cNvSpPr>
          <p:nvPr>
            <p:ph type="body" sz="quarter" idx="13"/>
          </p:nvPr>
        </p:nvSpPr>
        <p:spPr>
          <a:xfrm>
            <a:off x="794905" y="1063632"/>
            <a:ext cx="7826581" cy="3719156"/>
          </a:xfrm>
        </p:spPr>
        <p:txBody>
          <a:bodyPr>
            <a:normAutofit/>
          </a:bodyPr>
          <a:lstStyle/>
          <a:p>
            <a:pPr>
              <a:lnSpc>
                <a:spcPct val="150000"/>
              </a:lnSpc>
            </a:pPr>
            <a:r>
              <a:rPr lang="en-NZ" sz="3600" b="1" dirty="0" smtClean="0">
                <a:latin typeface="Calibri" pitchFamily="34" charset="0"/>
              </a:rPr>
              <a:t>Mindfulness and Attention Training</a:t>
            </a:r>
          </a:p>
          <a:p>
            <a:pPr>
              <a:lnSpc>
                <a:spcPct val="150000"/>
              </a:lnSpc>
            </a:pPr>
            <a:r>
              <a:rPr lang="en-NZ" sz="3600" b="1" dirty="0" smtClean="0">
                <a:latin typeface="Calibri" pitchFamily="34" charset="0"/>
              </a:rPr>
              <a:t>Challenging Unhelpful Thoughts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l"/>
            <a:fld id="{13468063-9C21-4834-88E3-ACB04C56D52D}" type="slidenum">
              <a:rPr lang="en-NZ" smtClean="0"/>
              <a:pPr algn="l"/>
              <a:t>14</a:t>
            </a:fld>
            <a:endParaRPr lang="en-NZ" dirty="0"/>
          </a:p>
        </p:txBody>
      </p:sp>
      <p:pic>
        <p:nvPicPr>
          <p:cNvPr id="3074" name="Picture 2" descr="C:\Users\bauckhamj\AppData\Local\Microsoft\Windows\Temporary Internet Files\Content.IE5\FTN1LJS2\Red_toy_balloon.svg[1].png"/>
          <p:cNvPicPr>
            <a:picLocks noChangeAspect="1" noChangeArrowheads="1"/>
          </p:cNvPicPr>
          <p:nvPr/>
        </p:nvPicPr>
        <p:blipFill>
          <a:blip r:embed="rId2" cstate="print"/>
          <a:srcRect/>
          <a:stretch>
            <a:fillRect/>
          </a:stretch>
        </p:blipFill>
        <p:spPr bwMode="auto">
          <a:xfrm>
            <a:off x="2778827" y="695555"/>
            <a:ext cx="2863149" cy="393597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l"/>
            <a:fld id="{13468063-9C21-4834-88E3-ACB04C56D52D}" type="slidenum">
              <a:rPr lang="en-NZ" smtClean="0"/>
              <a:pPr algn="l"/>
              <a:t>15</a:t>
            </a:fld>
            <a:endParaRPr lang="en-NZ" dirty="0"/>
          </a:p>
        </p:txBody>
      </p:sp>
      <p:pic>
        <p:nvPicPr>
          <p:cNvPr id="4098" name="Picture 2"/>
          <p:cNvPicPr>
            <a:picLocks noChangeAspect="1" noChangeArrowheads="1"/>
          </p:cNvPicPr>
          <p:nvPr/>
        </p:nvPicPr>
        <p:blipFill>
          <a:blip r:embed="rId2" cstate="print"/>
          <a:srcRect/>
          <a:stretch>
            <a:fillRect/>
          </a:stretch>
        </p:blipFill>
        <p:spPr bwMode="auto">
          <a:xfrm>
            <a:off x="1395414" y="741760"/>
            <a:ext cx="6353175" cy="36647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l"/>
            <a:fld id="{13468063-9C21-4834-88E3-ACB04C56D52D}" type="slidenum">
              <a:rPr lang="en-NZ" smtClean="0"/>
              <a:pPr algn="l"/>
              <a:t>16</a:t>
            </a:fld>
            <a:endParaRPr lang="en-NZ" dirty="0"/>
          </a:p>
        </p:txBody>
      </p:sp>
      <p:pic>
        <p:nvPicPr>
          <p:cNvPr id="5122" name="Picture 2" descr="C:\Users\bauckhamj\AppData\Local\Microsoft\Windows\Temporary Internet Files\Content.IE5\QE8DL3OM\ka-pow-pop-art-1024x977[1].jpg"/>
          <p:cNvPicPr>
            <a:picLocks noChangeAspect="1" noChangeArrowheads="1"/>
          </p:cNvPicPr>
          <p:nvPr/>
        </p:nvPicPr>
        <p:blipFill>
          <a:blip r:embed="rId2" cstate="print"/>
          <a:srcRect/>
          <a:stretch>
            <a:fillRect/>
          </a:stretch>
        </p:blipFill>
        <p:spPr bwMode="auto">
          <a:xfrm>
            <a:off x="1225219" y="0"/>
            <a:ext cx="6693563" cy="51435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l"/>
            <a:fld id="{13468063-9C21-4834-88E3-ACB04C56D52D}" type="slidenum">
              <a:rPr lang="en-NZ" smtClean="0"/>
              <a:pPr algn="l"/>
              <a:t>17</a:t>
            </a:fld>
            <a:endParaRPr lang="en-NZ" dirty="0"/>
          </a:p>
        </p:txBody>
      </p:sp>
      <p:pic>
        <p:nvPicPr>
          <p:cNvPr id="1028" name="Picture 4" descr="C:\Users\bauckhamj\AppData\Local\Microsoft\Windows\Temporary Internet Files\Content.IE5\20P13NF1\green-balloon-24476445[1].jpg"/>
          <p:cNvPicPr>
            <a:picLocks noChangeAspect="1" noChangeArrowheads="1"/>
          </p:cNvPicPr>
          <p:nvPr/>
        </p:nvPicPr>
        <p:blipFill>
          <a:blip r:embed="rId2" cstate="print"/>
          <a:srcRect/>
          <a:stretch>
            <a:fillRect/>
          </a:stretch>
        </p:blipFill>
        <p:spPr bwMode="auto">
          <a:xfrm>
            <a:off x="2323835" y="241669"/>
            <a:ext cx="3162564" cy="472567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l"/>
            <a:fld id="{13468063-9C21-4834-88E3-ACB04C56D52D}" type="slidenum">
              <a:rPr lang="en-NZ" smtClean="0"/>
              <a:pPr algn="l"/>
              <a:t>18</a:t>
            </a:fld>
            <a:endParaRPr lang="en-NZ" dirty="0"/>
          </a:p>
        </p:txBody>
      </p:sp>
      <p:pic>
        <p:nvPicPr>
          <p:cNvPr id="7172" name="Picture 4" descr="C:\Users\bauckhamj\AppData\Local\Microsoft\Windows\Temporary Internet Files\Content.IE5\O16Z1LU7\green_balloon[1].jpg"/>
          <p:cNvPicPr>
            <a:picLocks noChangeAspect="1" noChangeArrowheads="1"/>
          </p:cNvPicPr>
          <p:nvPr/>
        </p:nvPicPr>
        <p:blipFill>
          <a:blip r:embed="rId2" cstate="print"/>
          <a:srcRect/>
          <a:stretch>
            <a:fillRect/>
          </a:stretch>
        </p:blipFill>
        <p:spPr bwMode="auto">
          <a:xfrm>
            <a:off x="2562225" y="285750"/>
            <a:ext cx="4019550" cy="4572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rowth mindset"/>
          <p:cNvPicPr>
            <a:picLocks noChangeAspect="1" noChangeArrowheads="1"/>
          </p:cNvPicPr>
          <p:nvPr/>
        </p:nvPicPr>
        <p:blipFill>
          <a:blip r:embed="rId3" cstate="print"/>
          <a:srcRect/>
          <a:stretch>
            <a:fillRect/>
          </a:stretch>
        </p:blipFill>
        <p:spPr bwMode="auto">
          <a:xfrm>
            <a:off x="5653953" y="3191988"/>
            <a:ext cx="3490047" cy="1498253"/>
          </a:xfrm>
          <a:prstGeom prst="rect">
            <a:avLst/>
          </a:prstGeom>
          <a:noFill/>
        </p:spPr>
      </p:pic>
      <p:sp>
        <p:nvSpPr>
          <p:cNvPr id="2" name="Title 1"/>
          <p:cNvSpPr>
            <a:spLocks noGrp="1"/>
          </p:cNvSpPr>
          <p:nvPr>
            <p:ph type="title"/>
          </p:nvPr>
        </p:nvSpPr>
        <p:spPr>
          <a:xfrm>
            <a:off x="343643" y="273845"/>
            <a:ext cx="7149688" cy="773906"/>
          </a:xfrm>
        </p:spPr>
        <p:txBody>
          <a:bodyPr>
            <a:normAutofit fontScale="90000"/>
          </a:bodyPr>
          <a:lstStyle/>
          <a:p>
            <a:r>
              <a:rPr lang="en-NZ" dirty="0" smtClean="0"/>
              <a:t>Growth mindset</a:t>
            </a:r>
            <a:br>
              <a:rPr lang="en-NZ" dirty="0" smtClean="0"/>
            </a:br>
            <a:endParaRPr lang="en-NZ" dirty="0"/>
          </a:p>
        </p:txBody>
      </p:sp>
      <p:sp>
        <p:nvSpPr>
          <p:cNvPr id="3" name="Slide Number Placeholder 2"/>
          <p:cNvSpPr>
            <a:spLocks noGrp="1"/>
          </p:cNvSpPr>
          <p:nvPr>
            <p:ph type="sldNum" sz="quarter" idx="12"/>
          </p:nvPr>
        </p:nvSpPr>
        <p:spPr/>
        <p:txBody>
          <a:bodyPr/>
          <a:lstStyle/>
          <a:p>
            <a:pPr algn="l"/>
            <a:fld id="{13468063-9C21-4834-88E3-ACB04C56D52D}" type="slidenum">
              <a:rPr lang="en-NZ" smtClean="0"/>
              <a:pPr algn="l"/>
              <a:t>19</a:t>
            </a:fld>
            <a:endParaRPr lang="en-NZ" dirty="0"/>
          </a:p>
        </p:txBody>
      </p:sp>
      <p:sp>
        <p:nvSpPr>
          <p:cNvPr id="4" name="Text Placeholder 3"/>
          <p:cNvSpPr>
            <a:spLocks noGrp="1"/>
          </p:cNvSpPr>
          <p:nvPr>
            <p:ph type="body" sz="quarter" idx="13"/>
          </p:nvPr>
        </p:nvSpPr>
        <p:spPr>
          <a:xfrm>
            <a:off x="1" y="662840"/>
            <a:ext cx="7826581" cy="3221831"/>
          </a:xfrm>
        </p:spPr>
        <p:txBody>
          <a:bodyPr>
            <a:normAutofit fontScale="85000" lnSpcReduction="20000"/>
          </a:bodyPr>
          <a:lstStyle/>
          <a:p>
            <a:pPr>
              <a:buNone/>
            </a:pPr>
            <a:endParaRPr lang="en-NZ" sz="3200" dirty="0" smtClean="0">
              <a:latin typeface="Calibri" pitchFamily="34" charset="0"/>
            </a:endParaRPr>
          </a:p>
          <a:p>
            <a:pPr>
              <a:lnSpc>
                <a:spcPct val="100000"/>
              </a:lnSpc>
              <a:buNone/>
            </a:pPr>
            <a:r>
              <a:rPr lang="en-NZ" sz="3200" dirty="0" smtClean="0">
                <a:latin typeface="Calibri" pitchFamily="34" charset="0"/>
              </a:rPr>
              <a:t>	</a:t>
            </a:r>
            <a:r>
              <a:rPr lang="en-NZ" sz="3600" dirty="0" smtClean="0">
                <a:latin typeface="Calibri" pitchFamily="34" charset="0"/>
              </a:rPr>
              <a:t>In a growth mindset, people believe that their most basic abilities can be developed through dedication and hard work – brains and talent are just the starting point. This view creates a love of learning and a resilience that is essential for great accomplishment.</a:t>
            </a:r>
          </a:p>
          <a:p>
            <a:pPr>
              <a:lnSpc>
                <a:spcPct val="100000"/>
              </a:lnSpc>
              <a:buNone/>
            </a:pPr>
            <a:endParaRPr lang="en-NZ" sz="3600" dirty="0" smtClean="0">
              <a:latin typeface="Calibri" pitchFamily="34" charset="0"/>
            </a:endParaRPr>
          </a:p>
          <a:p>
            <a:pPr>
              <a:lnSpc>
                <a:spcPct val="100000"/>
              </a:lnSpc>
              <a:buNone/>
            </a:pPr>
            <a:endParaRPr lang="en-NZ" sz="3200" dirty="0">
              <a:latin typeface="Calibri" pitchFamily="34" charset="0"/>
            </a:endParaRPr>
          </a:p>
        </p:txBody>
      </p:sp>
      <p:sp>
        <p:nvSpPr>
          <p:cNvPr id="5" name="Rectangle 4"/>
          <p:cNvSpPr/>
          <p:nvPr/>
        </p:nvSpPr>
        <p:spPr>
          <a:xfrm>
            <a:off x="777834" y="4066142"/>
            <a:ext cx="7356763" cy="369332"/>
          </a:xfrm>
          <a:prstGeom prst="rect">
            <a:avLst/>
          </a:prstGeom>
        </p:spPr>
        <p:txBody>
          <a:bodyPr wrap="square">
            <a:spAutoFit/>
          </a:bodyPr>
          <a:lstStyle/>
          <a:p>
            <a:pPr>
              <a:buNone/>
            </a:pPr>
            <a:r>
              <a:rPr lang="en-NZ" dirty="0" smtClean="0">
                <a:latin typeface="Calibri" pitchFamily="34" charset="0"/>
                <a:hlinkClick r:id="rId4"/>
              </a:rPr>
              <a:t>https://www.youtube.com/watch?v=aNWA3ZwJdLk</a:t>
            </a:r>
            <a:r>
              <a:rPr lang="en-NZ" dirty="0" smtClean="0">
                <a:latin typeface="Calibri" pitchFamily="34" charset="0"/>
              </a:rPr>
              <a:t> </a:t>
            </a:r>
            <a:endParaRPr lang="en-NZ" dirty="0">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6272" y="917744"/>
            <a:ext cx="7385711" cy="596360"/>
          </a:xfrm>
        </p:spPr>
        <p:txBody>
          <a:bodyPr/>
          <a:lstStyle/>
          <a:p>
            <a:pPr algn="ctr"/>
            <a:r>
              <a:rPr lang="en-NZ" sz="4400" dirty="0" smtClean="0"/>
              <a:t>BUILDING RESILIENCE </a:t>
            </a:r>
            <a:endParaRPr lang="en-NZ" sz="4400" dirty="0"/>
          </a:p>
        </p:txBody>
      </p:sp>
      <p:sp>
        <p:nvSpPr>
          <p:cNvPr id="3" name="Subtitle 2"/>
          <p:cNvSpPr>
            <a:spLocks noGrp="1"/>
          </p:cNvSpPr>
          <p:nvPr>
            <p:ph type="subTitle" idx="1"/>
          </p:nvPr>
        </p:nvSpPr>
        <p:spPr>
          <a:xfrm>
            <a:off x="914402" y="1816173"/>
            <a:ext cx="6919884" cy="704365"/>
          </a:xfrm>
        </p:spPr>
        <p:txBody>
          <a:bodyPr/>
          <a:lstStyle/>
          <a:p>
            <a:r>
              <a:rPr lang="en-NZ" sz="4000" b="1" i="1" dirty="0" smtClean="0">
                <a:latin typeface="Calibri" pitchFamily="34" charset="0"/>
              </a:rPr>
              <a:t>The greatest glory in living lies not in never falling, but in rising every time we fall</a:t>
            </a:r>
          </a:p>
          <a:p>
            <a:pPr algn="r"/>
            <a:endParaRPr lang="en-NZ" b="1" i="1" dirty="0" smtClean="0">
              <a:latin typeface="Calibri" pitchFamily="34" charset="0"/>
            </a:endParaRPr>
          </a:p>
          <a:p>
            <a:pPr algn="r"/>
            <a:r>
              <a:rPr lang="en-NZ" b="1" i="1" dirty="0" smtClean="0">
                <a:latin typeface="Calibri" pitchFamily="34" charset="0"/>
              </a:rPr>
              <a:t>Nelson Mandela</a:t>
            </a:r>
          </a:p>
          <a:p>
            <a:pPr algn="r"/>
            <a:endParaRPr lang="en-NZ" b="1" i="1" dirty="0" smtClean="0">
              <a:latin typeface="Calibri" pitchFamily="34" charset="0"/>
            </a:endParaRPr>
          </a:p>
        </p:txBody>
      </p:sp>
      <p:sp>
        <p:nvSpPr>
          <p:cNvPr id="5" name="Rectangle 4"/>
          <p:cNvSpPr/>
          <p:nvPr/>
        </p:nvSpPr>
        <p:spPr>
          <a:xfrm>
            <a:off x="161033" y="3810721"/>
            <a:ext cx="6157356" cy="369332"/>
          </a:xfrm>
          <a:prstGeom prst="rect">
            <a:avLst/>
          </a:prstGeom>
        </p:spPr>
        <p:txBody>
          <a:bodyPr wrap="square">
            <a:spAutoFit/>
          </a:bodyPr>
          <a:lstStyle/>
          <a:p>
            <a:r>
              <a:rPr lang="en-NZ" dirty="0" smtClean="0">
                <a:hlinkClick r:id="rId3"/>
              </a:rPr>
              <a:t>https://www.youtube.com/watch?v=C1UCI2ZHEqw</a:t>
            </a:r>
            <a:r>
              <a:rPr lang="en-NZ" dirty="0" smtClean="0"/>
              <a:t> </a:t>
            </a:r>
            <a:endParaRPr lang="en-NZ" dirty="0"/>
          </a:p>
        </p:txBody>
      </p:sp>
    </p:spTree>
    <p:extLst>
      <p:ext uri="{BB962C8B-B14F-4D97-AF65-F5344CB8AC3E}">
        <p14:creationId xmlns:p14="http://schemas.microsoft.com/office/powerpoint/2010/main" xmlns="" val="36124890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l"/>
            <a:fld id="{13468063-9C21-4834-88E3-ACB04C56D52D}" type="slidenum">
              <a:rPr lang="en-NZ" smtClean="0"/>
              <a:pPr algn="l"/>
              <a:t>20</a:t>
            </a:fld>
            <a:endParaRPr lang="en-NZ" dirty="0"/>
          </a:p>
        </p:txBody>
      </p:sp>
      <p:pic>
        <p:nvPicPr>
          <p:cNvPr id="5" name="Growth Mindset.mp4">
            <a:hlinkClick r:id="" action="ppaction://media"/>
          </p:cNvPr>
          <p:cNvPicPr>
            <a:picLocks noRot="1" noChangeAspect="1"/>
          </p:cNvPicPr>
          <p:nvPr>
            <a:videoFile r:link="rId1"/>
          </p:nvPr>
        </p:nvPicPr>
        <p:blipFill>
          <a:blip r:embed="rId3" cstate="print"/>
          <a:stretch>
            <a:fillRect/>
          </a:stretch>
        </p:blipFill>
        <p:spPr>
          <a:xfrm>
            <a:off x="1269125" y="94594"/>
            <a:ext cx="6306206" cy="472965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l"/>
            <a:fld id="{13468063-9C21-4834-88E3-ACB04C56D52D}" type="slidenum">
              <a:rPr lang="en-NZ" smtClean="0"/>
              <a:pPr algn="l"/>
              <a:t>21</a:t>
            </a:fld>
            <a:endParaRPr lang="en-NZ" dirty="0"/>
          </a:p>
        </p:txBody>
      </p:sp>
      <p:pic>
        <p:nvPicPr>
          <p:cNvPr id="2050" name="Picture 2" descr="C:\Users\bauckhamj\AppData\Local\Microsoft\Windows\Temporary Internet Files\Content.IE5\QCZ4SQHK\Open_mindset_diagram[1].jpg"/>
          <p:cNvPicPr>
            <a:picLocks noChangeAspect="1" noChangeArrowheads="1"/>
          </p:cNvPicPr>
          <p:nvPr/>
        </p:nvPicPr>
        <p:blipFill>
          <a:blip r:embed="rId2" cstate="print"/>
          <a:srcRect/>
          <a:stretch>
            <a:fillRect/>
          </a:stretch>
        </p:blipFill>
        <p:spPr bwMode="auto">
          <a:xfrm>
            <a:off x="809501" y="401906"/>
            <a:ext cx="7620000" cy="428625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643" y="273845"/>
            <a:ext cx="7149688" cy="773906"/>
          </a:xfrm>
        </p:spPr>
        <p:txBody>
          <a:bodyPr>
            <a:normAutofit fontScale="90000"/>
          </a:bodyPr>
          <a:lstStyle/>
          <a:p>
            <a:r>
              <a:rPr lang="en-NZ" dirty="0" smtClean="0"/>
              <a:t/>
            </a:r>
            <a:br>
              <a:rPr lang="en-NZ" dirty="0" smtClean="0"/>
            </a:br>
            <a:r>
              <a:rPr lang="en-NZ" dirty="0" smtClean="0"/>
              <a:t>Skills and Strategies</a:t>
            </a:r>
            <a:endParaRPr lang="en-NZ" dirty="0"/>
          </a:p>
        </p:txBody>
      </p:sp>
      <p:sp>
        <p:nvSpPr>
          <p:cNvPr id="3" name="Slide Number Placeholder 2"/>
          <p:cNvSpPr>
            <a:spLocks noGrp="1"/>
          </p:cNvSpPr>
          <p:nvPr>
            <p:ph type="sldNum" sz="quarter" idx="12"/>
          </p:nvPr>
        </p:nvSpPr>
        <p:spPr/>
        <p:txBody>
          <a:bodyPr/>
          <a:lstStyle/>
          <a:p>
            <a:pPr algn="l"/>
            <a:fld id="{13468063-9C21-4834-88E3-ACB04C56D52D}" type="slidenum">
              <a:rPr lang="en-NZ" smtClean="0"/>
              <a:pPr algn="l"/>
              <a:t>22</a:t>
            </a:fld>
            <a:endParaRPr lang="en-NZ" dirty="0"/>
          </a:p>
        </p:txBody>
      </p:sp>
      <p:sp>
        <p:nvSpPr>
          <p:cNvPr id="4" name="Text Placeholder 3"/>
          <p:cNvSpPr>
            <a:spLocks noGrp="1"/>
          </p:cNvSpPr>
          <p:nvPr>
            <p:ph type="body" sz="quarter" idx="13"/>
          </p:nvPr>
        </p:nvSpPr>
        <p:spPr>
          <a:xfrm>
            <a:off x="794905" y="1063632"/>
            <a:ext cx="7826581" cy="3719156"/>
          </a:xfrm>
        </p:spPr>
        <p:txBody>
          <a:bodyPr>
            <a:normAutofit fontScale="77500" lnSpcReduction="20000"/>
          </a:bodyPr>
          <a:lstStyle/>
          <a:p>
            <a:pPr>
              <a:lnSpc>
                <a:spcPct val="150000"/>
              </a:lnSpc>
            </a:pPr>
            <a:r>
              <a:rPr lang="en-NZ" sz="3600" b="1" dirty="0" smtClean="0">
                <a:latin typeface="Calibri" pitchFamily="34" charset="0"/>
              </a:rPr>
              <a:t>Mindfulness and Attention Training</a:t>
            </a:r>
          </a:p>
          <a:p>
            <a:pPr>
              <a:lnSpc>
                <a:spcPct val="150000"/>
              </a:lnSpc>
            </a:pPr>
            <a:r>
              <a:rPr lang="en-NZ" sz="3600" b="1" dirty="0" smtClean="0">
                <a:latin typeface="Calibri" pitchFamily="34" charset="0"/>
              </a:rPr>
              <a:t>Challenging Unhelpful Thoughts</a:t>
            </a:r>
          </a:p>
          <a:p>
            <a:pPr>
              <a:lnSpc>
                <a:spcPct val="150000"/>
              </a:lnSpc>
            </a:pPr>
            <a:r>
              <a:rPr lang="en-NZ" sz="3600" b="1" dirty="0" smtClean="0">
                <a:latin typeface="Calibri" pitchFamily="34" charset="0"/>
              </a:rPr>
              <a:t>Identifying Role Models and Support Networks</a:t>
            </a:r>
          </a:p>
          <a:p>
            <a:pPr>
              <a:lnSpc>
                <a:spcPct val="150000"/>
              </a:lnSpc>
            </a:pPr>
            <a:r>
              <a:rPr lang="en-NZ" sz="3600" b="1" dirty="0" smtClean="0">
                <a:latin typeface="Calibri" pitchFamily="34" charset="0"/>
              </a:rPr>
              <a:t>Problem Solving Strategies</a:t>
            </a:r>
          </a:p>
          <a:p>
            <a:pPr>
              <a:lnSpc>
                <a:spcPct val="150000"/>
              </a:lnSpc>
            </a:pPr>
            <a:r>
              <a:rPr lang="en-NZ" sz="3600" b="1" dirty="0" smtClean="0">
                <a:latin typeface="Calibri" pitchFamily="34" charset="0"/>
              </a:rPr>
              <a:t>Assertive Conflict Resolution</a:t>
            </a:r>
            <a:endParaRPr lang="en-NZ" sz="3600" b="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l"/>
            <a:fld id="{13468063-9C21-4834-88E3-ACB04C56D52D}" type="slidenum">
              <a:rPr lang="en-NZ" smtClean="0"/>
              <a:pPr algn="l"/>
              <a:t>23</a:t>
            </a:fld>
            <a:endParaRPr lang="en-NZ" dirty="0"/>
          </a:p>
        </p:txBody>
      </p:sp>
      <p:sp>
        <p:nvSpPr>
          <p:cNvPr id="4" name="TextBox 3"/>
          <p:cNvSpPr txBox="1"/>
          <p:nvPr/>
        </p:nvSpPr>
        <p:spPr>
          <a:xfrm>
            <a:off x="498850" y="628613"/>
            <a:ext cx="7971029" cy="4185761"/>
          </a:xfrm>
          <a:prstGeom prst="rect">
            <a:avLst/>
          </a:prstGeom>
          <a:noFill/>
        </p:spPr>
        <p:txBody>
          <a:bodyPr wrap="square" rtlCol="0">
            <a:spAutoFit/>
          </a:bodyPr>
          <a:lstStyle/>
          <a:p>
            <a:endParaRPr lang="en-NZ" sz="2400" dirty="0" smtClean="0"/>
          </a:p>
          <a:p>
            <a:r>
              <a:rPr lang="en-NZ" sz="3200" dirty="0" smtClean="0">
                <a:latin typeface="Arial" pitchFamily="34" charset="0"/>
                <a:cs typeface="Arial" pitchFamily="34" charset="0"/>
              </a:rPr>
              <a:t>In adults, various part of the brain work together to evaluate choices, make decisions and act accordingly in each situation.</a:t>
            </a:r>
          </a:p>
          <a:p>
            <a:endParaRPr lang="en-NZ" sz="3200" dirty="0" smtClean="0">
              <a:latin typeface="Arial" pitchFamily="34" charset="0"/>
              <a:cs typeface="Arial" pitchFamily="34" charset="0"/>
            </a:endParaRPr>
          </a:p>
          <a:p>
            <a:r>
              <a:rPr lang="en-NZ" sz="3200" b="1" dirty="0" smtClean="0">
                <a:latin typeface="Arial" pitchFamily="34" charset="0"/>
                <a:cs typeface="Arial" pitchFamily="34" charset="0"/>
              </a:rPr>
              <a:t>The teen age brain doesn't work like this</a:t>
            </a:r>
            <a:r>
              <a:rPr lang="en-NZ" sz="2400" dirty="0" smtClean="0"/>
              <a:t>.</a:t>
            </a:r>
          </a:p>
          <a:p>
            <a:endParaRPr lang="en-NZ" dirty="0" smtClean="0"/>
          </a:p>
        </p:txBody>
      </p:sp>
      <p:sp>
        <p:nvSpPr>
          <p:cNvPr id="5" name="Title 1"/>
          <p:cNvSpPr>
            <a:spLocks noGrp="1"/>
          </p:cNvSpPr>
          <p:nvPr>
            <p:ph type="title"/>
          </p:nvPr>
        </p:nvSpPr>
        <p:spPr>
          <a:xfrm>
            <a:off x="343643" y="273845"/>
            <a:ext cx="7149688" cy="1106661"/>
          </a:xfrm>
        </p:spPr>
        <p:txBody>
          <a:bodyPr>
            <a:normAutofit fontScale="90000"/>
          </a:bodyPr>
          <a:lstStyle/>
          <a:p>
            <a:r>
              <a:rPr lang="en-NZ" dirty="0" smtClean="0"/>
              <a:t>Awareness of neurological development</a:t>
            </a:r>
            <a:br>
              <a:rPr lang="en-NZ" dirty="0" smtClean="0"/>
            </a:br>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blinds(horizontal)">
                                      <p:cBhvr>
                                        <p:cTn id="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riving and Teen Brain Development"/>
          <p:cNvPicPr>
            <a:picLocks noChangeAspect="1" noChangeArrowheads="1"/>
          </p:cNvPicPr>
          <p:nvPr/>
        </p:nvPicPr>
        <p:blipFill>
          <a:blip r:embed="rId3" cstate="print"/>
          <a:srcRect/>
          <a:stretch>
            <a:fillRect/>
          </a:stretch>
        </p:blipFill>
        <p:spPr bwMode="auto">
          <a:xfrm>
            <a:off x="130685" y="605642"/>
            <a:ext cx="8075164" cy="3526970"/>
          </a:xfrm>
          <a:prstGeom prst="rect">
            <a:avLst/>
          </a:prstGeom>
          <a:noFill/>
        </p:spPr>
      </p:pic>
      <p:sp>
        <p:nvSpPr>
          <p:cNvPr id="3" name="Slide Number Placeholder 2"/>
          <p:cNvSpPr>
            <a:spLocks noGrp="1"/>
          </p:cNvSpPr>
          <p:nvPr>
            <p:ph type="sldNum" sz="quarter" idx="12"/>
          </p:nvPr>
        </p:nvSpPr>
        <p:spPr/>
        <p:txBody>
          <a:bodyPr/>
          <a:lstStyle/>
          <a:p>
            <a:pPr algn="l"/>
            <a:fld id="{13468063-9C21-4834-88E3-ACB04C56D52D}" type="slidenum">
              <a:rPr lang="en-NZ" smtClean="0"/>
              <a:pPr algn="l"/>
              <a:t>24</a:t>
            </a:fld>
            <a:endParaRPr lang="en-NZ" dirty="0"/>
          </a:p>
        </p:txBody>
      </p:sp>
      <p:sp>
        <p:nvSpPr>
          <p:cNvPr id="4" name="TextBox 3"/>
          <p:cNvSpPr txBox="1"/>
          <p:nvPr/>
        </p:nvSpPr>
        <p:spPr>
          <a:xfrm>
            <a:off x="653143" y="1282537"/>
            <a:ext cx="6329548" cy="646331"/>
          </a:xfrm>
          <a:prstGeom prst="rect">
            <a:avLst/>
          </a:prstGeom>
          <a:noFill/>
        </p:spPr>
        <p:txBody>
          <a:bodyPr wrap="square" rtlCol="0">
            <a:spAutoFit/>
          </a:bodyPr>
          <a:lstStyle/>
          <a:p>
            <a:endParaRPr lang="en-NZ" dirty="0" smtClean="0"/>
          </a:p>
          <a:p>
            <a:endParaRPr lang="en-NZ"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l"/>
            <a:fld id="{13468063-9C21-4834-88E3-ACB04C56D52D}" type="slidenum">
              <a:rPr lang="en-NZ" smtClean="0"/>
              <a:pPr algn="l"/>
              <a:t>25</a:t>
            </a:fld>
            <a:endParaRPr lang="en-NZ" dirty="0"/>
          </a:p>
        </p:txBody>
      </p:sp>
      <p:sp>
        <p:nvSpPr>
          <p:cNvPr id="4" name="TextBox 3"/>
          <p:cNvSpPr txBox="1"/>
          <p:nvPr/>
        </p:nvSpPr>
        <p:spPr>
          <a:xfrm>
            <a:off x="560655" y="178391"/>
            <a:ext cx="7448688" cy="3816429"/>
          </a:xfrm>
          <a:prstGeom prst="rect">
            <a:avLst/>
          </a:prstGeom>
          <a:noFill/>
        </p:spPr>
        <p:txBody>
          <a:bodyPr wrap="square" rtlCol="0">
            <a:spAutoFit/>
          </a:bodyPr>
          <a:lstStyle/>
          <a:p>
            <a:endParaRPr lang="en-NZ" dirty="0" smtClean="0"/>
          </a:p>
          <a:p>
            <a:endParaRPr lang="en-NZ" sz="2800" dirty="0" smtClean="0">
              <a:latin typeface="+mj-lt"/>
            </a:endParaRPr>
          </a:p>
          <a:p>
            <a:r>
              <a:rPr lang="en-NZ" sz="2800" dirty="0" smtClean="0">
                <a:latin typeface="+mj-lt"/>
              </a:rPr>
              <a:t>The prefrontal cortex is the last part of the brain to mature and it guides complex processing of information including decision making, controlling impulses, anticipating consequences of behaviour and the ability to take in information and understand it, then set goals and plan</a:t>
            </a:r>
            <a:endParaRPr lang="en-NZ" sz="2800" dirty="0">
              <a:latin typeface="+mj-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l"/>
            <a:fld id="{13468063-9C21-4834-88E3-ACB04C56D52D}" type="slidenum">
              <a:rPr lang="en-NZ" smtClean="0"/>
              <a:pPr algn="l"/>
              <a:t>26</a:t>
            </a:fld>
            <a:endParaRPr lang="en-NZ" dirty="0"/>
          </a:p>
        </p:txBody>
      </p:sp>
      <p:sp>
        <p:nvSpPr>
          <p:cNvPr id="5" name="Rectangle 4"/>
          <p:cNvSpPr/>
          <p:nvPr/>
        </p:nvSpPr>
        <p:spPr>
          <a:xfrm>
            <a:off x="280327" y="883149"/>
            <a:ext cx="8509927" cy="3754874"/>
          </a:xfrm>
          <a:prstGeom prst="rect">
            <a:avLst/>
          </a:prstGeom>
        </p:spPr>
        <p:txBody>
          <a:bodyPr wrap="square">
            <a:spAutoFit/>
          </a:bodyPr>
          <a:lstStyle/>
          <a:p>
            <a:r>
              <a:rPr lang="en-NZ" sz="2800" dirty="0" smtClean="0">
                <a:latin typeface="Calibri" pitchFamily="34" charset="0"/>
              </a:rPr>
              <a:t>Professor Sir Peter </a:t>
            </a:r>
            <a:r>
              <a:rPr lang="en-NZ" sz="2800" dirty="0" err="1" smtClean="0">
                <a:latin typeface="Calibri" pitchFamily="34" charset="0"/>
              </a:rPr>
              <a:t>Gluckman</a:t>
            </a:r>
            <a:r>
              <a:rPr lang="en-NZ" sz="2800" dirty="0" smtClean="0">
                <a:latin typeface="Calibri" pitchFamily="34" charset="0"/>
              </a:rPr>
              <a:t>: Youth Suicide in New Zealand .... </a:t>
            </a:r>
            <a:r>
              <a:rPr lang="en-NZ" sz="3000" dirty="0" smtClean="0">
                <a:latin typeface="Calibri" pitchFamily="34" charset="0"/>
              </a:rPr>
              <a:t>...  </a:t>
            </a:r>
            <a:r>
              <a:rPr lang="en-NZ" sz="3000" i="1" dirty="0" smtClean="0">
                <a:latin typeface="Calibri" pitchFamily="34" charset="0"/>
              </a:rPr>
              <a:t>“that youth suicide is more than simply a mental health issue and that, with what we know at present, the focus must also include an emphasis on primary prevention starting from very early in life. This means promoting resilience to the inevitable exposure to emotional stresses and building self-control skills in early childhood and primary years” </a:t>
            </a:r>
            <a:endParaRPr lang="en-NZ" sz="3000" i="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643" y="273845"/>
            <a:ext cx="7149688" cy="773906"/>
          </a:xfrm>
        </p:spPr>
        <p:txBody>
          <a:bodyPr>
            <a:normAutofit fontScale="90000"/>
          </a:bodyPr>
          <a:lstStyle/>
          <a:p>
            <a:r>
              <a:rPr lang="en-NZ" dirty="0" smtClean="0"/>
              <a:t/>
            </a:r>
            <a:br>
              <a:rPr lang="en-NZ" dirty="0" smtClean="0"/>
            </a:br>
            <a:endParaRPr lang="en-NZ" dirty="0"/>
          </a:p>
        </p:txBody>
      </p:sp>
      <p:sp>
        <p:nvSpPr>
          <p:cNvPr id="3" name="Slide Number Placeholder 2"/>
          <p:cNvSpPr>
            <a:spLocks noGrp="1"/>
          </p:cNvSpPr>
          <p:nvPr>
            <p:ph type="sldNum" sz="quarter" idx="12"/>
          </p:nvPr>
        </p:nvSpPr>
        <p:spPr/>
        <p:txBody>
          <a:bodyPr/>
          <a:lstStyle/>
          <a:p>
            <a:pPr algn="l"/>
            <a:fld id="{13468063-9C21-4834-88E3-ACB04C56D52D}" type="slidenum">
              <a:rPr lang="en-NZ" smtClean="0"/>
              <a:pPr algn="l"/>
              <a:t>27</a:t>
            </a:fld>
            <a:endParaRPr lang="en-NZ" dirty="0"/>
          </a:p>
        </p:txBody>
      </p:sp>
      <p:sp>
        <p:nvSpPr>
          <p:cNvPr id="4" name="Text Placeholder 3"/>
          <p:cNvSpPr>
            <a:spLocks noGrp="1"/>
          </p:cNvSpPr>
          <p:nvPr>
            <p:ph type="body" sz="quarter" idx="13"/>
          </p:nvPr>
        </p:nvSpPr>
        <p:spPr>
          <a:xfrm>
            <a:off x="509898" y="912220"/>
            <a:ext cx="7826581" cy="3221831"/>
          </a:xfrm>
        </p:spPr>
        <p:txBody>
          <a:bodyPr>
            <a:normAutofit fontScale="25000" lnSpcReduction="20000"/>
          </a:bodyPr>
          <a:lstStyle/>
          <a:p>
            <a:pPr>
              <a:buNone/>
            </a:pPr>
            <a:endParaRPr lang="en-NZ" sz="3200" dirty="0" smtClean="0">
              <a:latin typeface="Calibri" pitchFamily="34" charset="0"/>
            </a:endParaRPr>
          </a:p>
          <a:p>
            <a:pPr>
              <a:lnSpc>
                <a:spcPct val="120000"/>
              </a:lnSpc>
              <a:buFont typeface="Wingdings" pitchFamily="2" charset="2"/>
              <a:buChar char="v"/>
            </a:pPr>
            <a:r>
              <a:rPr lang="en-NZ" sz="11200" dirty="0" smtClean="0"/>
              <a:t>Anxiety disorders are the most common mental health disorder amongst children and adolescents</a:t>
            </a:r>
          </a:p>
          <a:p>
            <a:pPr>
              <a:lnSpc>
                <a:spcPct val="120000"/>
              </a:lnSpc>
              <a:buFont typeface="Wingdings" pitchFamily="2" charset="2"/>
              <a:buChar char="v"/>
            </a:pPr>
            <a:r>
              <a:rPr lang="en-NZ" sz="11200" dirty="0" smtClean="0"/>
              <a:t>Almost one in five young New Zealanders meet the criteria for an anxiety disorder by age 19. Of those that would benefit from intervention, over 80% are untreated</a:t>
            </a:r>
          </a:p>
          <a:p>
            <a:pPr>
              <a:lnSpc>
                <a:spcPct val="120000"/>
              </a:lnSpc>
              <a:buFont typeface="Wingdings" pitchFamily="2" charset="2"/>
              <a:buChar char="v"/>
            </a:pPr>
            <a:endParaRPr lang="en-NZ" sz="9600" dirty="0" smtClean="0"/>
          </a:p>
          <a:p>
            <a:pPr>
              <a:buFont typeface="Wingdings" pitchFamily="2" charset="2"/>
              <a:buChar char="v"/>
            </a:pPr>
            <a:endParaRPr lang="en-NZ" sz="3200" dirty="0">
              <a:latin typeface="Calibri" pitchFamily="34" charset="0"/>
            </a:endParaRPr>
          </a:p>
        </p:txBody>
      </p:sp>
      <p:sp>
        <p:nvSpPr>
          <p:cNvPr id="5" name="Title 1"/>
          <p:cNvSpPr txBox="1">
            <a:spLocks/>
          </p:cNvSpPr>
          <p:nvPr/>
        </p:nvSpPr>
        <p:spPr>
          <a:xfrm>
            <a:off x="496043" y="388145"/>
            <a:ext cx="7149688" cy="773906"/>
          </a:xfrm>
          <a:prstGeom prst="rect">
            <a:avLst/>
          </a:prstGeom>
        </p:spPr>
        <p:txBody>
          <a:bodyPr vert="horz" lIns="91440" tIns="45720" rIns="91440" bIns="45720" rtlCol="0" anchor="ctr">
            <a:normAutofit fontScale="75000" lnSpcReduction="2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NZ" sz="4400" b="1" i="0" u="none" strike="noStrike" kern="1200" cap="none" spc="0" normalizeH="0" baseline="0" noProof="0" dirty="0" smtClean="0">
                <a:ln>
                  <a:noFill/>
                </a:ln>
                <a:solidFill>
                  <a:srgbClr val="2A6EBB"/>
                </a:solidFill>
                <a:effectLst/>
                <a:uLnTx/>
                <a:uFillTx/>
                <a:latin typeface="Calibri" pitchFamily="34" charset="0"/>
                <a:ea typeface="+mj-ea"/>
                <a:cs typeface="Arial" panose="020B0604020202020204" pitchFamily="34" charset="0"/>
              </a:rPr>
              <a:t>WHY</a:t>
            </a:r>
            <a:r>
              <a:rPr kumimoji="0" lang="en-NZ" sz="4400" b="1" i="0" u="none" strike="noStrike" kern="1200" cap="none" spc="0" normalizeH="0" noProof="0" dirty="0" smtClean="0">
                <a:ln>
                  <a:noFill/>
                </a:ln>
                <a:solidFill>
                  <a:srgbClr val="2A6EBB"/>
                </a:solidFill>
                <a:effectLst/>
                <a:uLnTx/>
                <a:uFillTx/>
                <a:latin typeface="Calibri" pitchFamily="34" charset="0"/>
                <a:ea typeface="+mj-ea"/>
                <a:cs typeface="Arial" panose="020B0604020202020204" pitchFamily="34" charset="0"/>
              </a:rPr>
              <a:t> PROVIDE RESILIENCE TRAINING</a:t>
            </a:r>
            <a:r>
              <a:rPr kumimoji="0" lang="en-NZ" sz="3600" b="1" i="0" u="none" strike="noStrike" kern="1200" cap="none" spc="0" normalizeH="0" baseline="0" noProof="0" dirty="0" smtClean="0">
                <a:ln>
                  <a:noFill/>
                </a:ln>
                <a:solidFill>
                  <a:srgbClr val="2A6EBB"/>
                </a:solidFill>
                <a:effectLst/>
                <a:uLnTx/>
                <a:uFillTx/>
                <a:latin typeface="Arial" panose="020B0604020202020204" pitchFamily="34" charset="0"/>
                <a:ea typeface="+mj-ea"/>
                <a:cs typeface="Arial" panose="020B0604020202020204" pitchFamily="34" charset="0"/>
              </a:rPr>
              <a:t/>
            </a:r>
            <a:br>
              <a:rPr kumimoji="0" lang="en-NZ" sz="3600" b="1" i="0" u="none" strike="noStrike" kern="1200" cap="none" spc="0" normalizeH="0" baseline="0" noProof="0" dirty="0" smtClean="0">
                <a:ln>
                  <a:noFill/>
                </a:ln>
                <a:solidFill>
                  <a:srgbClr val="2A6EBB"/>
                </a:solidFill>
                <a:effectLst/>
                <a:uLnTx/>
                <a:uFillTx/>
                <a:latin typeface="Arial" panose="020B0604020202020204" pitchFamily="34" charset="0"/>
                <a:ea typeface="+mj-ea"/>
                <a:cs typeface="Arial" panose="020B0604020202020204" pitchFamily="34" charset="0"/>
              </a:rPr>
            </a:br>
            <a:endParaRPr kumimoji="0" lang="en-NZ" sz="3600" b="1" i="0" u="none" strike="noStrike" kern="1200" cap="none" spc="0" normalizeH="0" baseline="0" noProof="0" dirty="0">
              <a:ln>
                <a:noFill/>
              </a:ln>
              <a:solidFill>
                <a:srgbClr val="2A6EBB"/>
              </a:solidFill>
              <a:effectLst/>
              <a:uLnTx/>
              <a:uFillTx/>
              <a:latin typeface="Arial" panose="020B0604020202020204" pitchFamily="34" charset="0"/>
              <a:ea typeface="+mj-ea"/>
              <a:cs typeface="Arial" panose="020B060402020202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2" y="273845"/>
            <a:ext cx="7133736" cy="773906"/>
          </a:xfrm>
        </p:spPr>
        <p:txBody>
          <a:bodyPr>
            <a:normAutofit/>
          </a:bodyPr>
          <a:lstStyle/>
          <a:p>
            <a:r>
              <a:rPr lang="en-NZ" dirty="0" smtClean="0"/>
              <a:t>Why provide resilience training</a:t>
            </a:r>
            <a:endParaRPr lang="en-NZ" dirty="0"/>
          </a:p>
        </p:txBody>
      </p:sp>
      <p:sp>
        <p:nvSpPr>
          <p:cNvPr id="3" name="Slide Number Placeholder 2"/>
          <p:cNvSpPr>
            <a:spLocks noGrp="1"/>
          </p:cNvSpPr>
          <p:nvPr>
            <p:ph type="sldNum" sz="quarter" idx="12"/>
          </p:nvPr>
        </p:nvSpPr>
        <p:spPr/>
        <p:txBody>
          <a:bodyPr/>
          <a:lstStyle/>
          <a:p>
            <a:pPr algn="l"/>
            <a:fld id="{13468063-9C21-4834-88E3-ACB04C56D52D}" type="slidenum">
              <a:rPr lang="en-NZ" smtClean="0"/>
              <a:pPr algn="l"/>
              <a:t>28</a:t>
            </a:fld>
            <a:endParaRPr lang="en-NZ" dirty="0"/>
          </a:p>
        </p:txBody>
      </p:sp>
      <p:sp>
        <p:nvSpPr>
          <p:cNvPr id="4" name="Text Placeholder 3"/>
          <p:cNvSpPr>
            <a:spLocks noGrp="1"/>
          </p:cNvSpPr>
          <p:nvPr>
            <p:ph type="body" sz="quarter" idx="13"/>
          </p:nvPr>
        </p:nvSpPr>
        <p:spPr>
          <a:xfrm>
            <a:off x="218248" y="1075511"/>
            <a:ext cx="8702233" cy="3221831"/>
          </a:xfrm>
        </p:spPr>
        <p:txBody>
          <a:bodyPr>
            <a:noAutofit/>
          </a:bodyPr>
          <a:lstStyle/>
          <a:p>
            <a:pPr>
              <a:lnSpc>
                <a:spcPct val="120000"/>
              </a:lnSpc>
              <a:buFont typeface="Wingdings" pitchFamily="2" charset="2"/>
              <a:buChar char="v"/>
            </a:pPr>
            <a:r>
              <a:rPr lang="en-NZ" sz="2800" dirty="0" smtClean="0"/>
              <a:t>Maori and </a:t>
            </a:r>
            <a:r>
              <a:rPr lang="en-NZ" sz="2800" dirty="0" err="1" smtClean="0"/>
              <a:t>Pasifika</a:t>
            </a:r>
            <a:r>
              <a:rPr lang="en-NZ" sz="2800" dirty="0" smtClean="0"/>
              <a:t> young people are at comparatively high risk of mental health problems, and have particular barriers to accessing services</a:t>
            </a:r>
          </a:p>
          <a:p>
            <a:pPr>
              <a:lnSpc>
                <a:spcPct val="120000"/>
              </a:lnSpc>
              <a:buFont typeface="Wingdings" pitchFamily="2" charset="2"/>
              <a:buChar char="v"/>
            </a:pPr>
            <a:r>
              <a:rPr lang="en-NZ" sz="2800" dirty="0" smtClean="0"/>
              <a:t>Youth living with mental health conditions are more likely to leave school early with poorer education outcomes and lower than their potential</a:t>
            </a:r>
            <a:endParaRPr lang="en-NZ"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643" y="273845"/>
            <a:ext cx="7149688" cy="773906"/>
          </a:xfrm>
        </p:spPr>
        <p:txBody>
          <a:bodyPr>
            <a:normAutofit fontScale="90000"/>
          </a:bodyPr>
          <a:lstStyle/>
          <a:p>
            <a:r>
              <a:rPr lang="en-NZ" dirty="0" smtClean="0"/>
              <a:t/>
            </a:r>
            <a:br>
              <a:rPr lang="en-NZ" dirty="0" smtClean="0"/>
            </a:br>
            <a:endParaRPr lang="en-NZ" dirty="0"/>
          </a:p>
        </p:txBody>
      </p:sp>
      <p:sp>
        <p:nvSpPr>
          <p:cNvPr id="3" name="Slide Number Placeholder 2"/>
          <p:cNvSpPr>
            <a:spLocks noGrp="1"/>
          </p:cNvSpPr>
          <p:nvPr>
            <p:ph type="sldNum" sz="quarter" idx="12"/>
          </p:nvPr>
        </p:nvSpPr>
        <p:spPr/>
        <p:txBody>
          <a:bodyPr/>
          <a:lstStyle/>
          <a:p>
            <a:pPr algn="l"/>
            <a:fld id="{13468063-9C21-4834-88E3-ACB04C56D52D}" type="slidenum">
              <a:rPr lang="en-NZ" smtClean="0"/>
              <a:pPr algn="l"/>
              <a:t>29</a:t>
            </a:fld>
            <a:endParaRPr lang="en-NZ" dirty="0"/>
          </a:p>
        </p:txBody>
      </p:sp>
      <p:sp>
        <p:nvSpPr>
          <p:cNvPr id="4" name="Text Placeholder 3"/>
          <p:cNvSpPr>
            <a:spLocks noGrp="1"/>
          </p:cNvSpPr>
          <p:nvPr>
            <p:ph type="body" sz="quarter" idx="13"/>
          </p:nvPr>
        </p:nvSpPr>
        <p:spPr>
          <a:xfrm>
            <a:off x="540235" y="545343"/>
            <a:ext cx="7826581" cy="3221831"/>
          </a:xfrm>
        </p:spPr>
        <p:txBody>
          <a:bodyPr>
            <a:normAutofit lnSpcReduction="10000"/>
          </a:bodyPr>
          <a:lstStyle/>
          <a:p>
            <a:pPr>
              <a:buFont typeface="Wingdings" pitchFamily="2" charset="2"/>
              <a:buChar char="q"/>
            </a:pPr>
            <a:r>
              <a:rPr lang="en-NZ" sz="3200" dirty="0" smtClean="0"/>
              <a:t>	Schools can provide protective influences that enhance and promote resilience through the development of social and emotional learning</a:t>
            </a:r>
          </a:p>
          <a:p>
            <a:pPr>
              <a:buNone/>
            </a:pPr>
            <a:endParaRPr lang="en-NZ" sz="3200" dirty="0" smtClean="0"/>
          </a:p>
          <a:p>
            <a:pPr>
              <a:buFont typeface="Wingdings" pitchFamily="2" charset="2"/>
              <a:buChar char="q"/>
            </a:pPr>
            <a:r>
              <a:rPr lang="en-NZ" sz="3200" dirty="0" smtClean="0"/>
              <a:t>	Schools are ideal setting for building mental health resilience</a:t>
            </a:r>
            <a:endParaRPr lang="en-NZ"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l"/>
            <a:fld id="{13468063-9C21-4834-88E3-ACB04C56D52D}" type="slidenum">
              <a:rPr lang="en-NZ" smtClean="0"/>
              <a:pPr algn="l"/>
              <a:t>3</a:t>
            </a:fld>
            <a:endParaRPr lang="en-NZ" dirty="0"/>
          </a:p>
        </p:txBody>
      </p:sp>
      <p:pic>
        <p:nvPicPr>
          <p:cNvPr id="4" name="Resilience Animation.mp4">
            <a:hlinkClick r:id="" action="ppaction://media"/>
          </p:cNvPr>
          <p:cNvPicPr>
            <a:picLocks noRot="1" noChangeAspect="1"/>
          </p:cNvPicPr>
          <p:nvPr>
            <a:videoFile r:link="rId1"/>
          </p:nvPr>
        </p:nvPicPr>
        <p:blipFill>
          <a:blip r:embed="rId3" cstate="print"/>
          <a:stretch>
            <a:fillRect/>
          </a:stretch>
        </p:blipFill>
        <p:spPr>
          <a:xfrm>
            <a:off x="1308537" y="124153"/>
            <a:ext cx="6392917" cy="479468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71600" y="3548341"/>
            <a:ext cx="7772400" cy="110251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NZ" sz="2800" b="1" i="0" u="none" strike="noStrike" kern="1200" cap="none" spc="0" normalizeH="0" baseline="0" noProof="0" dirty="0" smtClean="0">
                <a:ln>
                  <a:noFill/>
                </a:ln>
                <a:solidFill>
                  <a:schemeClr val="bg1"/>
                </a:solidFill>
                <a:effectLst/>
                <a:uLnTx/>
                <a:uFillTx/>
                <a:latin typeface="Arial" panose="020B0604020202020204" pitchFamily="34" charset="0"/>
                <a:ea typeface="+mj-ea"/>
                <a:cs typeface="Arial" panose="020B0604020202020204" pitchFamily="34" charset="0"/>
              </a:rPr>
              <a:t>A School-Wide Approach to Building Resilience and Well-being</a:t>
            </a:r>
            <a:endParaRPr kumimoji="0" lang="en-NZ" sz="28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l"/>
            <a:fld id="{13468063-9C21-4834-88E3-ACB04C56D52D}" type="slidenum">
              <a:rPr lang="en-NZ" smtClean="0"/>
              <a:pPr algn="l"/>
              <a:t>31</a:t>
            </a:fld>
            <a:endParaRPr lang="en-NZ" dirty="0"/>
          </a:p>
        </p:txBody>
      </p:sp>
      <p:sp>
        <p:nvSpPr>
          <p:cNvPr id="4" name="TextBox 3"/>
          <p:cNvSpPr txBox="1"/>
          <p:nvPr/>
        </p:nvSpPr>
        <p:spPr>
          <a:xfrm>
            <a:off x="653143" y="1282537"/>
            <a:ext cx="6329548" cy="646331"/>
          </a:xfrm>
          <a:prstGeom prst="rect">
            <a:avLst/>
          </a:prstGeom>
          <a:noFill/>
        </p:spPr>
        <p:txBody>
          <a:bodyPr wrap="square" rtlCol="0">
            <a:spAutoFit/>
          </a:bodyPr>
          <a:lstStyle/>
          <a:p>
            <a:endParaRPr lang="en-NZ" dirty="0" smtClean="0"/>
          </a:p>
          <a:p>
            <a:endParaRPr lang="en-NZ" dirty="0"/>
          </a:p>
        </p:txBody>
      </p:sp>
      <p:sp>
        <p:nvSpPr>
          <p:cNvPr id="5" name="Title 1"/>
          <p:cNvSpPr>
            <a:spLocks noGrp="1"/>
          </p:cNvSpPr>
          <p:nvPr>
            <p:ph type="title"/>
          </p:nvPr>
        </p:nvSpPr>
        <p:spPr>
          <a:xfrm>
            <a:off x="457200" y="205979"/>
            <a:ext cx="8229600" cy="857250"/>
          </a:xfrm>
        </p:spPr>
        <p:txBody>
          <a:bodyPr/>
          <a:lstStyle/>
          <a:p>
            <a:r>
              <a:rPr lang="en-NZ" b="1" dirty="0" smtClean="0"/>
              <a:t>School -Wide</a:t>
            </a:r>
            <a:endParaRPr lang="en-NZ" b="1" dirty="0"/>
          </a:p>
        </p:txBody>
      </p:sp>
      <p:sp>
        <p:nvSpPr>
          <p:cNvPr id="7" name="Content Placeholder 2"/>
          <p:cNvSpPr txBox="1">
            <a:spLocks/>
          </p:cNvSpPr>
          <p:nvPr/>
        </p:nvSpPr>
        <p:spPr>
          <a:xfrm>
            <a:off x="457200" y="1200151"/>
            <a:ext cx="8229600" cy="3394472"/>
          </a:xfrm>
          <a:prstGeom prst="rect">
            <a:avLst/>
          </a:prstGeom>
        </p:spPr>
        <p:txBody>
          <a:bodyPr>
            <a:normAutofit fontScale="92500" lnSpcReduction="20000"/>
          </a:bodyPr>
          <a:lstStyle/>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r>
              <a:rPr kumimoji="0" lang="en-NZ" sz="2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School Culture/Traditions</a:t>
            </a: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r>
              <a:rPr kumimoji="0" lang="en-NZ" sz="2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Organisation/Routines</a:t>
            </a: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r>
              <a:rPr kumimoji="0" lang="en-NZ" sz="2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Curriculum</a:t>
            </a: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r>
              <a:rPr kumimoji="0" lang="en-NZ" sz="2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 Well-being of  staff  and students</a:t>
            </a: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r>
              <a:rPr kumimoji="0" lang="en-NZ" sz="2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Explicit teaching of the skills and strategies </a:t>
            </a: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r>
              <a:rPr kumimoji="0" lang="en-NZ" sz="2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Consistent Teacher Practise </a:t>
            </a: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r>
              <a:rPr kumimoji="0" lang="en-NZ" sz="2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Support Systems </a:t>
            </a: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r>
              <a:rPr kumimoji="0" lang="en-NZ" sz="2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Community and whanau </a:t>
            </a: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endParaRPr kumimoji="0" lang="en-NZ" sz="20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endParaRPr kumimoji="0" lang="en-NZ" sz="20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endParaRPr kumimoji="0" lang="en-NZ" sz="20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endParaRPr kumimoji="0" lang="en-NZ" sz="20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endParaRPr kumimoji="0" lang="en-NZ" sz="20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endParaRPr kumimoji="0" lang="en-NZ"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l"/>
            <a:fld id="{13468063-9C21-4834-88E3-ACB04C56D52D}" type="slidenum">
              <a:rPr lang="en-NZ" smtClean="0"/>
              <a:pPr algn="l"/>
              <a:t>32</a:t>
            </a:fld>
            <a:endParaRPr lang="en-NZ" dirty="0"/>
          </a:p>
        </p:txBody>
      </p:sp>
      <p:sp>
        <p:nvSpPr>
          <p:cNvPr id="4" name="TextBox 3"/>
          <p:cNvSpPr txBox="1"/>
          <p:nvPr/>
        </p:nvSpPr>
        <p:spPr>
          <a:xfrm>
            <a:off x="653143" y="1282537"/>
            <a:ext cx="6329548" cy="646331"/>
          </a:xfrm>
          <a:prstGeom prst="rect">
            <a:avLst/>
          </a:prstGeom>
          <a:noFill/>
        </p:spPr>
        <p:txBody>
          <a:bodyPr wrap="square" rtlCol="0">
            <a:spAutoFit/>
          </a:bodyPr>
          <a:lstStyle/>
          <a:p>
            <a:endParaRPr lang="en-NZ" dirty="0" smtClean="0"/>
          </a:p>
          <a:p>
            <a:endParaRPr lang="en-NZ" dirty="0"/>
          </a:p>
        </p:txBody>
      </p:sp>
      <p:sp>
        <p:nvSpPr>
          <p:cNvPr id="5" name="Title 1"/>
          <p:cNvSpPr>
            <a:spLocks noGrp="1"/>
          </p:cNvSpPr>
          <p:nvPr>
            <p:ph type="title"/>
          </p:nvPr>
        </p:nvSpPr>
        <p:spPr>
          <a:xfrm>
            <a:off x="457200" y="205979"/>
            <a:ext cx="8229600" cy="857250"/>
          </a:xfrm>
        </p:spPr>
        <p:txBody>
          <a:bodyPr/>
          <a:lstStyle/>
          <a:p>
            <a:r>
              <a:rPr lang="en-NZ" dirty="0" smtClean="0"/>
              <a:t>School Culture/Traditions</a:t>
            </a:r>
            <a:endParaRPr lang="en-NZ" dirty="0"/>
          </a:p>
        </p:txBody>
      </p:sp>
      <p:sp>
        <p:nvSpPr>
          <p:cNvPr id="6" name="Content Placeholder 2"/>
          <p:cNvSpPr txBox="1">
            <a:spLocks/>
          </p:cNvSpPr>
          <p:nvPr/>
        </p:nvSpPr>
        <p:spPr>
          <a:xfrm>
            <a:off x="457200" y="1200151"/>
            <a:ext cx="8229600" cy="3394472"/>
          </a:xfrm>
          <a:prstGeom prst="rect">
            <a:avLst/>
          </a:prstGeom>
        </p:spPr>
        <p:txBody>
          <a:bodyPr>
            <a:normAutofit fontScale="92500" lnSpcReduction="10000"/>
          </a:bodyPr>
          <a:lstStyle/>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r>
              <a:rPr kumimoji="0" lang="en-NZ" sz="2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Being connected and belonging</a:t>
            </a: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r>
              <a:rPr kumimoji="0" lang="en-NZ" sz="2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The importance of engaging students in the school community so they feel they belong and are valued.</a:t>
            </a: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r>
              <a:rPr kumimoji="0" lang="en-NZ" sz="2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Whole school events</a:t>
            </a: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r>
              <a:rPr kumimoji="0" lang="en-NZ" sz="2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Extra-curricular activities</a:t>
            </a: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r>
              <a:rPr kumimoji="0" lang="en-NZ" sz="2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Group building</a:t>
            </a: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r>
              <a:rPr kumimoji="0" lang="en-NZ" sz="2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Clear expectations</a:t>
            </a: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r>
              <a:rPr kumimoji="0" lang="en-NZ" sz="2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Reinforcement of positive behaviour</a:t>
            </a: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endParaRPr kumimoji="0" lang="en-NZ" sz="20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endParaRPr kumimoji="0" lang="en-NZ"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l"/>
            <a:fld id="{13468063-9C21-4834-88E3-ACB04C56D52D}" type="slidenum">
              <a:rPr lang="en-NZ" smtClean="0"/>
              <a:pPr algn="l"/>
              <a:t>33</a:t>
            </a:fld>
            <a:endParaRPr lang="en-NZ" dirty="0"/>
          </a:p>
        </p:txBody>
      </p:sp>
      <p:sp>
        <p:nvSpPr>
          <p:cNvPr id="4" name="TextBox 3"/>
          <p:cNvSpPr txBox="1"/>
          <p:nvPr/>
        </p:nvSpPr>
        <p:spPr>
          <a:xfrm>
            <a:off x="653143" y="1282537"/>
            <a:ext cx="6329548" cy="646331"/>
          </a:xfrm>
          <a:prstGeom prst="rect">
            <a:avLst/>
          </a:prstGeom>
          <a:noFill/>
        </p:spPr>
        <p:txBody>
          <a:bodyPr wrap="square" rtlCol="0">
            <a:spAutoFit/>
          </a:bodyPr>
          <a:lstStyle/>
          <a:p>
            <a:endParaRPr lang="en-NZ" dirty="0" smtClean="0"/>
          </a:p>
          <a:p>
            <a:endParaRPr lang="en-NZ" dirty="0"/>
          </a:p>
        </p:txBody>
      </p:sp>
      <p:sp>
        <p:nvSpPr>
          <p:cNvPr id="5" name="Title 1"/>
          <p:cNvSpPr>
            <a:spLocks noGrp="1"/>
          </p:cNvSpPr>
          <p:nvPr>
            <p:ph type="title"/>
          </p:nvPr>
        </p:nvSpPr>
        <p:spPr>
          <a:xfrm>
            <a:off x="457200" y="205979"/>
            <a:ext cx="8229600" cy="857250"/>
          </a:xfrm>
        </p:spPr>
        <p:txBody>
          <a:bodyPr/>
          <a:lstStyle/>
          <a:p>
            <a:r>
              <a:rPr lang="en-NZ" dirty="0" smtClean="0"/>
              <a:t>School Organisation/Routines</a:t>
            </a:r>
            <a:endParaRPr lang="en-NZ" dirty="0"/>
          </a:p>
        </p:txBody>
      </p:sp>
      <p:sp>
        <p:nvSpPr>
          <p:cNvPr id="6" name="Content Placeholder 2"/>
          <p:cNvSpPr txBox="1">
            <a:spLocks/>
          </p:cNvSpPr>
          <p:nvPr/>
        </p:nvSpPr>
        <p:spPr>
          <a:xfrm>
            <a:off x="457200" y="1200151"/>
            <a:ext cx="8229600" cy="3394472"/>
          </a:xfrm>
          <a:prstGeom prst="rect">
            <a:avLst/>
          </a:prstGeom>
        </p:spPr>
        <p:txBody>
          <a:bodyPr>
            <a:normAutofit fontScale="77500" lnSpcReduction="20000"/>
          </a:bodyPr>
          <a:lstStyle/>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r>
              <a:rPr kumimoji="0" lang="en-NZ" sz="2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Orientation of new staff and students to the school</a:t>
            </a: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r>
              <a:rPr kumimoji="0" lang="en-NZ" sz="2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Food- breakfast clubs, lunch programmes </a:t>
            </a: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r>
              <a:rPr kumimoji="0" lang="en-NZ" sz="2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Exercise-daily</a:t>
            </a: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r>
              <a:rPr kumimoji="0" lang="en-NZ" sz="2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Safe environment</a:t>
            </a: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r>
              <a:rPr kumimoji="0" lang="en-NZ" sz="2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Appropriate break times</a:t>
            </a: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r>
              <a:rPr kumimoji="0" lang="en-NZ" sz="2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Clear behaviour expectations</a:t>
            </a: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r>
              <a:rPr kumimoji="0" lang="en-NZ" sz="2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Consistent  classroom routines</a:t>
            </a: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r>
              <a:rPr kumimoji="0" lang="en-NZ" sz="2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Consistent behaviour management</a:t>
            </a: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r>
              <a:rPr kumimoji="0" lang="en-NZ" sz="2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Assessment planning to ensure students are not overloaded</a:t>
            </a: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endParaRPr kumimoji="0" lang="en-NZ" sz="20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endParaRPr kumimoji="0" lang="en-NZ" sz="20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endParaRPr kumimoji="0" lang="en-NZ" sz="20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endParaRPr kumimoji="0" lang="en-NZ"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l"/>
            <a:fld id="{13468063-9C21-4834-88E3-ACB04C56D52D}" type="slidenum">
              <a:rPr lang="en-NZ" smtClean="0"/>
              <a:pPr algn="l"/>
              <a:t>34</a:t>
            </a:fld>
            <a:endParaRPr lang="en-NZ" dirty="0"/>
          </a:p>
        </p:txBody>
      </p:sp>
      <p:sp>
        <p:nvSpPr>
          <p:cNvPr id="4" name="TextBox 3"/>
          <p:cNvSpPr txBox="1"/>
          <p:nvPr/>
        </p:nvSpPr>
        <p:spPr>
          <a:xfrm>
            <a:off x="653143" y="1282537"/>
            <a:ext cx="6329548" cy="646331"/>
          </a:xfrm>
          <a:prstGeom prst="rect">
            <a:avLst/>
          </a:prstGeom>
          <a:noFill/>
        </p:spPr>
        <p:txBody>
          <a:bodyPr wrap="square" rtlCol="0">
            <a:spAutoFit/>
          </a:bodyPr>
          <a:lstStyle/>
          <a:p>
            <a:endParaRPr lang="en-NZ" dirty="0" smtClean="0"/>
          </a:p>
          <a:p>
            <a:endParaRPr lang="en-NZ" dirty="0"/>
          </a:p>
        </p:txBody>
      </p:sp>
      <p:sp>
        <p:nvSpPr>
          <p:cNvPr id="5" name="Title 1"/>
          <p:cNvSpPr>
            <a:spLocks noGrp="1"/>
          </p:cNvSpPr>
          <p:nvPr>
            <p:ph type="title"/>
          </p:nvPr>
        </p:nvSpPr>
        <p:spPr>
          <a:xfrm>
            <a:off x="457200" y="205979"/>
            <a:ext cx="8229600" cy="857250"/>
          </a:xfrm>
        </p:spPr>
        <p:txBody>
          <a:bodyPr/>
          <a:lstStyle/>
          <a:p>
            <a:r>
              <a:rPr lang="en-NZ" dirty="0" smtClean="0"/>
              <a:t>NZ Curriculum</a:t>
            </a:r>
            <a:endParaRPr lang="en-NZ" dirty="0"/>
          </a:p>
        </p:txBody>
      </p:sp>
      <p:sp>
        <p:nvSpPr>
          <p:cNvPr id="6" name="Content Placeholder 2"/>
          <p:cNvSpPr txBox="1">
            <a:spLocks/>
          </p:cNvSpPr>
          <p:nvPr/>
        </p:nvSpPr>
        <p:spPr>
          <a:xfrm>
            <a:off x="395536" y="1167595"/>
            <a:ext cx="8229600" cy="3394472"/>
          </a:xfrm>
          <a:prstGeom prst="rect">
            <a:avLst/>
          </a:prstGeom>
        </p:spPr>
        <p:txBody>
          <a:bodyPr>
            <a:normAutofit fontScale="92500" lnSpcReduction="10000"/>
          </a:bodyPr>
          <a:lstStyle/>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None/>
              <a:tabLst/>
              <a:defRPr/>
            </a:pPr>
            <a:endParaRPr kumimoji="0" lang="en-NZ" sz="36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r>
              <a:rPr kumimoji="0" lang="en-NZ" sz="40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Vision Statement</a:t>
            </a: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r>
              <a:rPr kumimoji="0" lang="en-NZ" sz="24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Confident. Connected, Actively Involved</a:t>
            </a: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r>
              <a:rPr kumimoji="0" lang="en-NZ" sz="24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Lifelong Learners</a:t>
            </a: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r>
              <a:rPr kumimoji="0" lang="en-NZ" sz="40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Values</a:t>
            </a: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r>
              <a:rPr kumimoji="0" lang="en-NZ" sz="24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Excellence</a:t>
            </a: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r>
              <a:rPr kumimoji="0" lang="en-NZ" sz="24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Pages  8/10 NZC</a:t>
            </a:r>
          </a:p>
          <a:p>
            <a:pPr marL="804863" marR="0" lvl="1" indent="-347663" algn="l" defTabSz="914400" rtl="0" eaLnBrk="1" fontAlgn="auto" latinLnBrk="0" hangingPunct="1">
              <a:lnSpc>
                <a:spcPct val="90000"/>
              </a:lnSpc>
              <a:spcBef>
                <a:spcPts val="500"/>
              </a:spcBef>
              <a:spcAft>
                <a:spcPts val="0"/>
              </a:spcAft>
              <a:buClr>
                <a:srgbClr val="2A6EBB"/>
              </a:buClr>
              <a:buSzTx/>
              <a:buFont typeface="Arial" panose="020B0604020202020204" pitchFamily="34" charset="0"/>
              <a:buNone/>
              <a:tabLst/>
              <a:defRPr/>
            </a:pPr>
            <a:endParaRPr kumimoji="0" lang="en-NZ" sz="36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endParaRPr kumimoji="0" lang="en-NZ" sz="40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None/>
              <a:tabLst/>
              <a:defRPr/>
            </a:pPr>
            <a:endParaRPr kumimoji="0" lang="en-NZ" sz="20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endParaRPr kumimoji="0" lang="en-NZ" sz="20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endParaRPr kumimoji="0" lang="en-NZ"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l"/>
            <a:fld id="{13468063-9C21-4834-88E3-ACB04C56D52D}" type="slidenum">
              <a:rPr lang="en-NZ" smtClean="0"/>
              <a:pPr algn="l"/>
              <a:t>35</a:t>
            </a:fld>
            <a:endParaRPr lang="en-NZ" dirty="0"/>
          </a:p>
        </p:txBody>
      </p:sp>
      <p:sp>
        <p:nvSpPr>
          <p:cNvPr id="4" name="TextBox 3"/>
          <p:cNvSpPr txBox="1"/>
          <p:nvPr/>
        </p:nvSpPr>
        <p:spPr>
          <a:xfrm>
            <a:off x="653143" y="1282537"/>
            <a:ext cx="6329548" cy="646331"/>
          </a:xfrm>
          <a:prstGeom prst="rect">
            <a:avLst/>
          </a:prstGeom>
          <a:noFill/>
        </p:spPr>
        <p:txBody>
          <a:bodyPr wrap="square" rtlCol="0">
            <a:spAutoFit/>
          </a:bodyPr>
          <a:lstStyle/>
          <a:p>
            <a:endParaRPr lang="en-NZ" dirty="0" smtClean="0"/>
          </a:p>
          <a:p>
            <a:endParaRPr lang="en-NZ" dirty="0"/>
          </a:p>
        </p:txBody>
      </p:sp>
      <p:sp>
        <p:nvSpPr>
          <p:cNvPr id="5" name="Title 1"/>
          <p:cNvSpPr>
            <a:spLocks noGrp="1"/>
          </p:cNvSpPr>
          <p:nvPr>
            <p:ph type="title"/>
          </p:nvPr>
        </p:nvSpPr>
        <p:spPr>
          <a:xfrm>
            <a:off x="457200" y="205979"/>
            <a:ext cx="8229600" cy="857250"/>
          </a:xfrm>
        </p:spPr>
        <p:txBody>
          <a:bodyPr/>
          <a:lstStyle/>
          <a:p>
            <a:r>
              <a:rPr lang="en-NZ" dirty="0" smtClean="0"/>
              <a:t>NZ Curriculum</a:t>
            </a:r>
            <a:endParaRPr lang="en-NZ" dirty="0"/>
          </a:p>
        </p:txBody>
      </p:sp>
      <p:sp>
        <p:nvSpPr>
          <p:cNvPr id="6" name="Content Placeholder 2"/>
          <p:cNvSpPr txBox="1">
            <a:spLocks/>
          </p:cNvSpPr>
          <p:nvPr/>
        </p:nvSpPr>
        <p:spPr>
          <a:xfrm>
            <a:off x="457200" y="1200151"/>
            <a:ext cx="8229600" cy="3394472"/>
          </a:xfrm>
          <a:prstGeom prst="rect">
            <a:avLst/>
          </a:prstGeom>
        </p:spPr>
        <p:txBody>
          <a:bodyPr>
            <a:normAutofit fontScale="92500"/>
          </a:bodyPr>
          <a:lstStyle/>
          <a:p>
            <a:pPr marL="342900" marR="0" lvl="1" indent="-342900" algn="l" defTabSz="914400" rtl="0" eaLnBrk="1" fontAlgn="auto" latinLnBrk="0" hangingPunct="1">
              <a:lnSpc>
                <a:spcPct val="90000"/>
              </a:lnSpc>
              <a:spcBef>
                <a:spcPts val="500"/>
              </a:spcBef>
              <a:spcAft>
                <a:spcPts val="0"/>
              </a:spcAft>
              <a:buClr>
                <a:srgbClr val="2A6EBB"/>
              </a:buClr>
              <a:buSzTx/>
              <a:buFont typeface="Arial" pitchFamily="34" charset="0"/>
              <a:buChar char="•"/>
              <a:tabLst/>
              <a:defRPr/>
            </a:pPr>
            <a:r>
              <a:rPr kumimoji="0" lang="en-NZ" sz="52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Key Competencies</a:t>
            </a: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r>
              <a:rPr kumimoji="0" lang="en-NZ" sz="28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Managing self</a:t>
            </a:r>
            <a:r>
              <a:rPr kumimoji="0" lang="en-NZ" sz="2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 students who manage themselves are enterprising, resourceful, reliable and </a:t>
            </a:r>
            <a:r>
              <a:rPr kumimoji="0" lang="en-NZ" sz="28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resilient</a:t>
            </a: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r>
              <a:rPr kumimoji="0" lang="en-NZ" sz="28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PARTICIPATING and contributing- </a:t>
            </a:r>
            <a:r>
              <a:rPr kumimoji="0" lang="en-NZ" sz="2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sense of belonging and the confidence to participate within new contexts</a:t>
            </a: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r>
              <a:rPr kumimoji="0" lang="en-NZ" sz="24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Page 12/13 NZC</a:t>
            </a: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endParaRPr kumimoji="0" lang="en-NZ" sz="48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endParaRPr kumimoji="0" lang="en-NZ"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l"/>
            <a:fld id="{13468063-9C21-4834-88E3-ACB04C56D52D}" type="slidenum">
              <a:rPr lang="en-NZ" smtClean="0"/>
              <a:pPr algn="l"/>
              <a:t>36</a:t>
            </a:fld>
            <a:endParaRPr lang="en-NZ" dirty="0"/>
          </a:p>
        </p:txBody>
      </p:sp>
      <p:sp>
        <p:nvSpPr>
          <p:cNvPr id="4" name="TextBox 3"/>
          <p:cNvSpPr txBox="1"/>
          <p:nvPr/>
        </p:nvSpPr>
        <p:spPr>
          <a:xfrm>
            <a:off x="581891" y="1309256"/>
            <a:ext cx="6329548" cy="646331"/>
          </a:xfrm>
          <a:prstGeom prst="rect">
            <a:avLst/>
          </a:prstGeom>
          <a:noFill/>
        </p:spPr>
        <p:txBody>
          <a:bodyPr wrap="square" rtlCol="0">
            <a:spAutoFit/>
          </a:bodyPr>
          <a:lstStyle/>
          <a:p>
            <a:endParaRPr lang="en-NZ" dirty="0" smtClean="0"/>
          </a:p>
          <a:p>
            <a:endParaRPr lang="en-NZ" dirty="0"/>
          </a:p>
        </p:txBody>
      </p:sp>
      <p:sp>
        <p:nvSpPr>
          <p:cNvPr id="5" name="Title 1"/>
          <p:cNvSpPr>
            <a:spLocks noGrp="1"/>
          </p:cNvSpPr>
          <p:nvPr>
            <p:ph type="title"/>
          </p:nvPr>
        </p:nvSpPr>
        <p:spPr>
          <a:xfrm>
            <a:off x="457200" y="205979"/>
            <a:ext cx="8229600" cy="857250"/>
          </a:xfrm>
        </p:spPr>
        <p:txBody>
          <a:bodyPr>
            <a:normAutofit fontScale="90000"/>
          </a:bodyPr>
          <a:lstStyle/>
          <a:p>
            <a:r>
              <a:rPr lang="en-NZ" sz="4800" b="1" dirty="0" smtClean="0"/>
              <a:t>Health and Physical Education</a:t>
            </a:r>
            <a:endParaRPr lang="en-NZ" sz="4800" b="1" dirty="0"/>
          </a:p>
        </p:txBody>
      </p:sp>
      <p:sp>
        <p:nvSpPr>
          <p:cNvPr id="6" name="Content Placeholder 2"/>
          <p:cNvSpPr txBox="1">
            <a:spLocks/>
          </p:cNvSpPr>
          <p:nvPr/>
        </p:nvSpPr>
        <p:spPr>
          <a:xfrm>
            <a:off x="457200" y="1200151"/>
            <a:ext cx="8229600" cy="3394472"/>
          </a:xfrm>
          <a:prstGeom prst="rect">
            <a:avLst/>
          </a:prstGeom>
        </p:spPr>
        <p:txBody>
          <a:bodyPr>
            <a:normAutofit fontScale="92500" lnSpcReduction="20000"/>
          </a:bodyPr>
          <a:lstStyle/>
          <a:p>
            <a:pPr marL="360363" marR="0" lvl="0" indent="-360363" algn="l" defTabSz="914400" rtl="0" eaLnBrk="1" fontAlgn="auto" latinLnBrk="0" hangingPunct="1">
              <a:lnSpc>
                <a:spcPct val="110000"/>
              </a:lnSpc>
              <a:spcBef>
                <a:spcPts val="1000"/>
              </a:spcBef>
              <a:spcAft>
                <a:spcPts val="0"/>
              </a:spcAft>
              <a:buClr>
                <a:srgbClr val="2A6EBB"/>
              </a:buClr>
              <a:buSzTx/>
              <a:buFont typeface="Arial" panose="020B0604020202020204" pitchFamily="34" charset="0"/>
              <a:buChar char="•"/>
              <a:tabLst/>
              <a:defRPr/>
            </a:pPr>
            <a:r>
              <a:rPr kumimoji="0" lang="en-NZ" sz="2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Health education-Students build resilience through strengthening their personal identity and sense of self-worth, through managing change and loss, and through engaging in processes for responsible decision making.</a:t>
            </a:r>
          </a:p>
          <a:p>
            <a:pPr marL="360363" marR="0" lvl="0" indent="-360363" algn="l" defTabSz="914400" rtl="0" eaLnBrk="1" fontAlgn="auto" latinLnBrk="0" hangingPunct="1">
              <a:lnSpc>
                <a:spcPct val="110000"/>
              </a:lnSpc>
              <a:spcBef>
                <a:spcPts val="1000"/>
              </a:spcBef>
              <a:spcAft>
                <a:spcPts val="0"/>
              </a:spcAft>
              <a:buClr>
                <a:srgbClr val="2A6EBB"/>
              </a:buClr>
              <a:buSzTx/>
              <a:buFont typeface="Arial" panose="020B0604020202020204" pitchFamily="34" charset="0"/>
              <a:buChar char="•"/>
              <a:tabLst/>
              <a:defRPr/>
            </a:pPr>
            <a:r>
              <a:rPr kumimoji="0" lang="en-NZ" sz="2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Students learn to demonstrate empathy, and they develop skills to enhance relationships. </a:t>
            </a: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r>
              <a:rPr kumimoji="0" lang="en-NZ" sz="2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Page 22/23 NZC</a:t>
            </a:r>
            <a:endParaRPr kumimoji="0" lang="en-NZ"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l"/>
            <a:fld id="{13468063-9C21-4834-88E3-ACB04C56D52D}" type="slidenum">
              <a:rPr lang="en-NZ" smtClean="0"/>
              <a:pPr algn="l"/>
              <a:t>37</a:t>
            </a:fld>
            <a:endParaRPr lang="en-NZ" dirty="0"/>
          </a:p>
        </p:txBody>
      </p:sp>
      <p:sp>
        <p:nvSpPr>
          <p:cNvPr id="4" name="TextBox 3"/>
          <p:cNvSpPr txBox="1"/>
          <p:nvPr/>
        </p:nvSpPr>
        <p:spPr>
          <a:xfrm>
            <a:off x="605642" y="1353789"/>
            <a:ext cx="6329548" cy="646331"/>
          </a:xfrm>
          <a:prstGeom prst="rect">
            <a:avLst/>
          </a:prstGeom>
          <a:noFill/>
        </p:spPr>
        <p:txBody>
          <a:bodyPr wrap="square" rtlCol="0">
            <a:spAutoFit/>
          </a:bodyPr>
          <a:lstStyle/>
          <a:p>
            <a:endParaRPr lang="en-NZ" dirty="0" smtClean="0"/>
          </a:p>
          <a:p>
            <a:endParaRPr lang="en-NZ" dirty="0"/>
          </a:p>
        </p:txBody>
      </p:sp>
      <p:sp>
        <p:nvSpPr>
          <p:cNvPr id="5" name="Title 1"/>
          <p:cNvSpPr>
            <a:spLocks noGrp="1"/>
          </p:cNvSpPr>
          <p:nvPr>
            <p:ph type="title"/>
          </p:nvPr>
        </p:nvSpPr>
        <p:spPr>
          <a:xfrm>
            <a:off x="457200" y="205979"/>
            <a:ext cx="8229600" cy="857250"/>
          </a:xfrm>
        </p:spPr>
        <p:txBody>
          <a:bodyPr/>
          <a:lstStyle/>
          <a:p>
            <a:r>
              <a:rPr lang="en-NZ" b="1" dirty="0" smtClean="0"/>
              <a:t>Well-Being of Staff</a:t>
            </a:r>
            <a:endParaRPr lang="en-NZ" b="1" dirty="0"/>
          </a:p>
        </p:txBody>
      </p:sp>
      <p:sp>
        <p:nvSpPr>
          <p:cNvPr id="6" name="Content Placeholder 2"/>
          <p:cNvSpPr txBox="1">
            <a:spLocks/>
          </p:cNvSpPr>
          <p:nvPr/>
        </p:nvSpPr>
        <p:spPr>
          <a:xfrm>
            <a:off x="457200" y="1200151"/>
            <a:ext cx="8229600" cy="3394472"/>
          </a:xfrm>
          <a:prstGeom prst="rect">
            <a:avLst/>
          </a:prstGeom>
        </p:spPr>
        <p:txBody>
          <a:bodyPr/>
          <a:lstStyle/>
          <a:p>
            <a:pPr marL="360363" marR="0" lvl="0" indent="-360363" algn="l" defTabSz="914400" rtl="0" eaLnBrk="1" fontAlgn="auto" latinLnBrk="0" hangingPunct="1">
              <a:spcBef>
                <a:spcPts val="1000"/>
              </a:spcBef>
              <a:spcAft>
                <a:spcPts val="0"/>
              </a:spcAft>
              <a:buClr>
                <a:srgbClr val="2A6EBB"/>
              </a:buClr>
              <a:buSzTx/>
              <a:tabLst/>
              <a:defRPr/>
            </a:pPr>
            <a:r>
              <a:rPr kumimoji="0" lang="en-NZ" sz="2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	How can schools support staff to be resilient? E.g.  Clear expectations , realistic timelines for deadlines, support when coping with difficulties, team building and staff to feel they belong and are valued .</a:t>
            </a: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None/>
              <a:tabLst/>
              <a:defRPr/>
            </a:pPr>
            <a:endParaRPr kumimoji="0" lang="en-NZ" sz="20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endParaRPr kumimoji="0" lang="en-NZ"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l"/>
            <a:fld id="{13468063-9C21-4834-88E3-ACB04C56D52D}" type="slidenum">
              <a:rPr lang="en-NZ" smtClean="0"/>
              <a:pPr algn="l"/>
              <a:t>38</a:t>
            </a:fld>
            <a:endParaRPr lang="en-NZ" dirty="0"/>
          </a:p>
        </p:txBody>
      </p:sp>
      <p:sp>
        <p:nvSpPr>
          <p:cNvPr id="4" name="TextBox 3"/>
          <p:cNvSpPr txBox="1"/>
          <p:nvPr/>
        </p:nvSpPr>
        <p:spPr>
          <a:xfrm>
            <a:off x="653143" y="1282537"/>
            <a:ext cx="6329548" cy="646331"/>
          </a:xfrm>
          <a:prstGeom prst="rect">
            <a:avLst/>
          </a:prstGeom>
          <a:noFill/>
        </p:spPr>
        <p:txBody>
          <a:bodyPr wrap="square" rtlCol="0">
            <a:spAutoFit/>
          </a:bodyPr>
          <a:lstStyle/>
          <a:p>
            <a:endParaRPr lang="en-NZ" dirty="0" smtClean="0"/>
          </a:p>
          <a:p>
            <a:endParaRPr lang="en-NZ" dirty="0"/>
          </a:p>
        </p:txBody>
      </p:sp>
      <p:sp>
        <p:nvSpPr>
          <p:cNvPr id="5" name="Title 1"/>
          <p:cNvSpPr>
            <a:spLocks noGrp="1"/>
          </p:cNvSpPr>
          <p:nvPr>
            <p:ph type="title"/>
          </p:nvPr>
        </p:nvSpPr>
        <p:spPr>
          <a:xfrm>
            <a:off x="457200" y="205979"/>
            <a:ext cx="8229600" cy="857250"/>
          </a:xfrm>
        </p:spPr>
        <p:txBody>
          <a:bodyPr>
            <a:normAutofit fontScale="90000"/>
          </a:bodyPr>
          <a:lstStyle/>
          <a:p>
            <a:r>
              <a:rPr lang="en-NZ" b="1" dirty="0" smtClean="0"/>
              <a:t>Explicit teaching of the skills and strategies to be resilient</a:t>
            </a:r>
            <a:endParaRPr lang="en-NZ" b="1" dirty="0"/>
          </a:p>
        </p:txBody>
      </p:sp>
      <p:sp>
        <p:nvSpPr>
          <p:cNvPr id="7" name="Content Placeholder 2"/>
          <p:cNvSpPr txBox="1">
            <a:spLocks/>
          </p:cNvSpPr>
          <p:nvPr/>
        </p:nvSpPr>
        <p:spPr>
          <a:xfrm>
            <a:off x="457200" y="1200151"/>
            <a:ext cx="8229600" cy="3394472"/>
          </a:xfrm>
          <a:prstGeom prst="rect">
            <a:avLst/>
          </a:prstGeom>
        </p:spPr>
        <p:txBody>
          <a:bodyPr/>
          <a:lstStyle/>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None/>
              <a:tabLst/>
              <a:defRPr/>
            </a:pPr>
            <a:endParaRPr kumimoji="0" lang="en-NZ" sz="20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r>
              <a:rPr kumimoji="0" lang="en-NZ" sz="2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Timetabling</a:t>
            </a: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r>
              <a:rPr kumimoji="0" lang="en-NZ" sz="2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Staff  Professional development</a:t>
            </a: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r>
              <a:rPr kumimoji="0" lang="en-NZ" sz="2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Planned units of work</a:t>
            </a: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r>
              <a:rPr kumimoji="0" lang="en-NZ" sz="2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Use data to inform teaching</a:t>
            </a:r>
            <a:endParaRPr kumimoji="0" lang="en-NZ"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l"/>
            <a:fld id="{13468063-9C21-4834-88E3-ACB04C56D52D}" type="slidenum">
              <a:rPr lang="en-NZ" smtClean="0"/>
              <a:pPr algn="l"/>
              <a:t>39</a:t>
            </a:fld>
            <a:endParaRPr lang="en-NZ" dirty="0"/>
          </a:p>
        </p:txBody>
      </p:sp>
      <p:sp>
        <p:nvSpPr>
          <p:cNvPr id="4" name="TextBox 3"/>
          <p:cNvSpPr txBox="1"/>
          <p:nvPr/>
        </p:nvSpPr>
        <p:spPr>
          <a:xfrm>
            <a:off x="653143" y="1282537"/>
            <a:ext cx="6329548" cy="646331"/>
          </a:xfrm>
          <a:prstGeom prst="rect">
            <a:avLst/>
          </a:prstGeom>
          <a:noFill/>
        </p:spPr>
        <p:txBody>
          <a:bodyPr wrap="square" rtlCol="0">
            <a:spAutoFit/>
          </a:bodyPr>
          <a:lstStyle/>
          <a:p>
            <a:endParaRPr lang="en-NZ" dirty="0" smtClean="0"/>
          </a:p>
          <a:p>
            <a:endParaRPr lang="en-NZ" dirty="0"/>
          </a:p>
        </p:txBody>
      </p:sp>
      <p:sp>
        <p:nvSpPr>
          <p:cNvPr id="5" name="Title 1"/>
          <p:cNvSpPr>
            <a:spLocks noGrp="1"/>
          </p:cNvSpPr>
          <p:nvPr>
            <p:ph type="title"/>
          </p:nvPr>
        </p:nvSpPr>
        <p:spPr>
          <a:xfrm>
            <a:off x="457200" y="205979"/>
            <a:ext cx="8229600" cy="857250"/>
          </a:xfrm>
        </p:spPr>
        <p:txBody>
          <a:bodyPr>
            <a:normAutofit fontScale="90000"/>
          </a:bodyPr>
          <a:lstStyle/>
          <a:p>
            <a:r>
              <a:rPr lang="en-NZ" b="1" dirty="0" smtClean="0"/>
              <a:t>Consistent Teacher Practise </a:t>
            </a:r>
            <a:br>
              <a:rPr lang="en-NZ" b="1" dirty="0" smtClean="0"/>
            </a:br>
            <a:endParaRPr lang="en-NZ" b="1" dirty="0"/>
          </a:p>
        </p:txBody>
      </p:sp>
      <p:sp>
        <p:nvSpPr>
          <p:cNvPr id="6" name="Content Placeholder 2"/>
          <p:cNvSpPr txBox="1">
            <a:spLocks/>
          </p:cNvSpPr>
          <p:nvPr/>
        </p:nvSpPr>
        <p:spPr>
          <a:xfrm>
            <a:off x="457200" y="1200151"/>
            <a:ext cx="8229600" cy="3394472"/>
          </a:xfrm>
          <a:prstGeom prst="rect">
            <a:avLst/>
          </a:prstGeom>
        </p:spPr>
        <p:txBody>
          <a:bodyPr/>
          <a:lstStyle/>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r>
              <a:rPr kumimoji="0" lang="en-NZ" sz="2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All students are taught these skills and strategies  appropriately throughout years1-13</a:t>
            </a: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r>
              <a:rPr kumimoji="0" lang="en-NZ" sz="2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 Reinforcement of strategies and skills in all classes.</a:t>
            </a: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r>
              <a:rPr kumimoji="0" lang="en-NZ" sz="2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Consistent language used by all teachers/staff</a:t>
            </a: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r>
              <a:rPr kumimoji="0" lang="en-NZ" sz="2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Inclusive</a:t>
            </a: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endParaRPr kumimoji="0" lang="en-NZ" sz="20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p>
            <a:pPr marL="360363" marR="0" lvl="0" indent="-360363" algn="l" defTabSz="914400" rtl="0" eaLnBrk="1" fontAlgn="auto" latinLnBrk="0" hangingPunct="1">
              <a:lnSpc>
                <a:spcPct val="90000"/>
              </a:lnSpc>
              <a:spcBef>
                <a:spcPts val="1000"/>
              </a:spcBef>
              <a:spcAft>
                <a:spcPts val="0"/>
              </a:spcAft>
              <a:buClr>
                <a:srgbClr val="2A6EBB"/>
              </a:buClr>
              <a:buSzTx/>
              <a:tabLst/>
              <a:defRPr/>
            </a:pPr>
            <a:endParaRPr kumimoji="0" lang="en-NZ"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l"/>
            <a:fld id="{13468063-9C21-4834-88E3-ACB04C56D52D}" type="slidenum">
              <a:rPr lang="en-NZ" smtClean="0"/>
              <a:pPr algn="l"/>
              <a:t>4</a:t>
            </a:fld>
            <a:endParaRPr lang="en-NZ" dirty="0"/>
          </a:p>
        </p:txBody>
      </p:sp>
      <p:sp>
        <p:nvSpPr>
          <p:cNvPr id="4" name="TextBox 3"/>
          <p:cNvSpPr txBox="1"/>
          <p:nvPr/>
        </p:nvSpPr>
        <p:spPr>
          <a:xfrm>
            <a:off x="498764" y="1318163"/>
            <a:ext cx="6329548" cy="954107"/>
          </a:xfrm>
          <a:prstGeom prst="rect">
            <a:avLst/>
          </a:prstGeom>
          <a:noFill/>
        </p:spPr>
        <p:txBody>
          <a:bodyPr wrap="square" rtlCol="0">
            <a:spAutoFit/>
          </a:bodyPr>
          <a:lstStyle/>
          <a:p>
            <a:endParaRPr lang="en-NZ" sz="2800" i="1" dirty="0" smtClean="0">
              <a:latin typeface="+mj-lt"/>
            </a:endParaRPr>
          </a:p>
          <a:p>
            <a:endParaRPr lang="en-NZ" sz="2800" i="1" dirty="0">
              <a:latin typeface="+mj-lt"/>
            </a:endParaRPr>
          </a:p>
        </p:txBody>
      </p:sp>
      <p:sp>
        <p:nvSpPr>
          <p:cNvPr id="6" name="TextBox 5"/>
          <p:cNvSpPr txBox="1"/>
          <p:nvPr/>
        </p:nvSpPr>
        <p:spPr>
          <a:xfrm>
            <a:off x="741285" y="439899"/>
            <a:ext cx="7564584" cy="4401205"/>
          </a:xfrm>
          <a:prstGeom prst="rect">
            <a:avLst/>
          </a:prstGeom>
          <a:noFill/>
        </p:spPr>
        <p:txBody>
          <a:bodyPr wrap="square" rtlCol="0">
            <a:spAutoFit/>
          </a:bodyPr>
          <a:lstStyle/>
          <a:p>
            <a:r>
              <a:rPr lang="en-NZ" sz="2800" b="1" i="1" dirty="0" smtClean="0">
                <a:latin typeface="+mj-lt"/>
              </a:rPr>
              <a:t>Wellbeing is fundamental to student success and strongly linked to learning.</a:t>
            </a:r>
          </a:p>
          <a:p>
            <a:endParaRPr lang="en-NZ" sz="2800" b="1" i="1" dirty="0" smtClean="0">
              <a:latin typeface="+mj-lt"/>
            </a:endParaRPr>
          </a:p>
          <a:p>
            <a:r>
              <a:rPr lang="en-NZ" sz="2800" b="1" i="1" dirty="0" smtClean="0">
                <a:latin typeface="+mj-lt"/>
              </a:rPr>
              <a:t>The role of emotion and emotional development in learning is well-founded, and it is now widely recognised that how students feel affects how they learn</a:t>
            </a:r>
          </a:p>
          <a:p>
            <a:endParaRPr lang="en-NZ" sz="2800" b="1" i="1" dirty="0" smtClean="0">
              <a:latin typeface="+mj-lt"/>
            </a:endParaRPr>
          </a:p>
          <a:p>
            <a:endParaRPr lang="en-NZ" sz="2800" b="1" i="1" dirty="0" smtClean="0">
              <a:latin typeface="+mj-lt"/>
            </a:endParaRPr>
          </a:p>
          <a:p>
            <a:pPr lvl="1" algn="r"/>
            <a:r>
              <a:rPr lang="en-NZ" sz="2800" b="1" dirty="0" err="1" smtClean="0">
                <a:latin typeface="+mj-lt"/>
              </a:rPr>
              <a:t>Durmont</a:t>
            </a:r>
            <a:r>
              <a:rPr lang="en-NZ" sz="2800" b="1" dirty="0" smtClean="0">
                <a:latin typeface="+mj-lt"/>
              </a:rPr>
              <a:t> et al, OECD 2010</a:t>
            </a:r>
            <a:endParaRPr lang="en-NZ" sz="2800" b="1" dirty="0">
              <a:latin typeface="+mj-l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l"/>
            <a:fld id="{13468063-9C21-4834-88E3-ACB04C56D52D}" type="slidenum">
              <a:rPr lang="en-NZ" smtClean="0"/>
              <a:pPr algn="l"/>
              <a:t>40</a:t>
            </a:fld>
            <a:endParaRPr lang="en-NZ" dirty="0"/>
          </a:p>
        </p:txBody>
      </p:sp>
      <p:sp>
        <p:nvSpPr>
          <p:cNvPr id="4" name="TextBox 3"/>
          <p:cNvSpPr txBox="1"/>
          <p:nvPr/>
        </p:nvSpPr>
        <p:spPr>
          <a:xfrm>
            <a:off x="653143" y="1282537"/>
            <a:ext cx="6329548" cy="646331"/>
          </a:xfrm>
          <a:prstGeom prst="rect">
            <a:avLst/>
          </a:prstGeom>
          <a:noFill/>
        </p:spPr>
        <p:txBody>
          <a:bodyPr wrap="square" rtlCol="0">
            <a:spAutoFit/>
          </a:bodyPr>
          <a:lstStyle/>
          <a:p>
            <a:endParaRPr lang="en-NZ" dirty="0" smtClean="0"/>
          </a:p>
          <a:p>
            <a:endParaRPr lang="en-NZ" dirty="0"/>
          </a:p>
        </p:txBody>
      </p:sp>
      <p:sp>
        <p:nvSpPr>
          <p:cNvPr id="5" name="Title 1"/>
          <p:cNvSpPr>
            <a:spLocks noGrp="1"/>
          </p:cNvSpPr>
          <p:nvPr>
            <p:ph type="title"/>
          </p:nvPr>
        </p:nvSpPr>
        <p:spPr>
          <a:xfrm>
            <a:off x="457200" y="205979"/>
            <a:ext cx="8229600" cy="857250"/>
          </a:xfrm>
        </p:spPr>
        <p:txBody>
          <a:bodyPr/>
          <a:lstStyle/>
          <a:p>
            <a:r>
              <a:rPr lang="en-NZ" dirty="0" smtClean="0"/>
              <a:t>Support Systems</a:t>
            </a:r>
            <a:endParaRPr lang="en-NZ" dirty="0"/>
          </a:p>
        </p:txBody>
      </p:sp>
      <p:sp>
        <p:nvSpPr>
          <p:cNvPr id="6" name="Content Placeholder 2"/>
          <p:cNvSpPr txBox="1">
            <a:spLocks/>
          </p:cNvSpPr>
          <p:nvPr/>
        </p:nvSpPr>
        <p:spPr>
          <a:xfrm>
            <a:off x="457200" y="1200151"/>
            <a:ext cx="8229600" cy="3394472"/>
          </a:xfrm>
          <a:prstGeom prst="rect">
            <a:avLst/>
          </a:prstGeom>
        </p:spPr>
        <p:txBody>
          <a:bodyPr/>
          <a:lstStyle/>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r>
              <a:rPr kumimoji="0" lang="en-NZ" sz="2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Clear readily accessible processes and support for students and whanau.</a:t>
            </a: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r>
              <a:rPr kumimoji="0" lang="en-NZ" sz="2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Links to community organisations who provide appropriate support for students and whanau.</a:t>
            </a: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endParaRPr kumimoji="0" lang="en-NZ" sz="20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endParaRPr kumimoji="0" lang="en-NZ"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l"/>
            <a:fld id="{13468063-9C21-4834-88E3-ACB04C56D52D}" type="slidenum">
              <a:rPr lang="en-NZ" smtClean="0"/>
              <a:pPr algn="l"/>
              <a:t>41</a:t>
            </a:fld>
            <a:endParaRPr lang="en-NZ" dirty="0"/>
          </a:p>
        </p:txBody>
      </p:sp>
      <p:sp>
        <p:nvSpPr>
          <p:cNvPr id="4" name="TextBox 3"/>
          <p:cNvSpPr txBox="1"/>
          <p:nvPr/>
        </p:nvSpPr>
        <p:spPr>
          <a:xfrm>
            <a:off x="653143" y="1282537"/>
            <a:ext cx="6329548" cy="646331"/>
          </a:xfrm>
          <a:prstGeom prst="rect">
            <a:avLst/>
          </a:prstGeom>
          <a:noFill/>
        </p:spPr>
        <p:txBody>
          <a:bodyPr wrap="square" rtlCol="0">
            <a:spAutoFit/>
          </a:bodyPr>
          <a:lstStyle/>
          <a:p>
            <a:endParaRPr lang="en-NZ" dirty="0" smtClean="0"/>
          </a:p>
          <a:p>
            <a:endParaRPr lang="en-NZ" dirty="0"/>
          </a:p>
        </p:txBody>
      </p:sp>
      <p:sp>
        <p:nvSpPr>
          <p:cNvPr id="5" name="Title 1"/>
          <p:cNvSpPr>
            <a:spLocks noGrp="1"/>
          </p:cNvSpPr>
          <p:nvPr>
            <p:ph type="title"/>
          </p:nvPr>
        </p:nvSpPr>
        <p:spPr>
          <a:xfrm>
            <a:off x="457200" y="205979"/>
            <a:ext cx="8229600" cy="857250"/>
          </a:xfrm>
        </p:spPr>
        <p:txBody>
          <a:bodyPr>
            <a:normAutofit fontScale="90000"/>
          </a:bodyPr>
          <a:lstStyle/>
          <a:p>
            <a:r>
              <a:rPr lang="en-NZ" b="1" dirty="0" smtClean="0"/>
              <a:t>Community and whanau</a:t>
            </a:r>
            <a:br>
              <a:rPr lang="en-NZ" b="1" dirty="0" smtClean="0"/>
            </a:br>
            <a:endParaRPr lang="en-NZ" b="1" dirty="0"/>
          </a:p>
        </p:txBody>
      </p:sp>
      <p:sp>
        <p:nvSpPr>
          <p:cNvPr id="6" name="Content Placeholder 2"/>
          <p:cNvSpPr txBox="1">
            <a:spLocks/>
          </p:cNvSpPr>
          <p:nvPr/>
        </p:nvSpPr>
        <p:spPr>
          <a:xfrm>
            <a:off x="457200" y="1200151"/>
            <a:ext cx="8229600" cy="3394472"/>
          </a:xfrm>
          <a:prstGeom prst="rect">
            <a:avLst/>
          </a:prstGeom>
        </p:spPr>
        <p:txBody>
          <a:bodyPr/>
          <a:lstStyle/>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r>
              <a:rPr kumimoji="0" lang="en-NZ" sz="2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Good communication</a:t>
            </a: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r>
              <a:rPr kumimoji="0" lang="en-NZ" sz="2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Feeling a valued members of the school community</a:t>
            </a: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r>
              <a:rPr kumimoji="0" lang="en-NZ" sz="2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Support available when needed</a:t>
            </a:r>
          </a:p>
          <a:p>
            <a:pPr marL="360363" marR="0" lvl="0" indent="-360363" algn="l" defTabSz="914400" rtl="0" eaLnBrk="1" fontAlgn="auto" latinLnBrk="0" hangingPunct="1">
              <a:lnSpc>
                <a:spcPct val="90000"/>
              </a:lnSpc>
              <a:spcBef>
                <a:spcPts val="1000"/>
              </a:spcBef>
              <a:spcAft>
                <a:spcPts val="0"/>
              </a:spcAft>
              <a:buClr>
                <a:srgbClr val="2A6EBB"/>
              </a:buClr>
              <a:buSzTx/>
              <a:buFont typeface="Arial" panose="020B0604020202020204" pitchFamily="34" charset="0"/>
              <a:buChar char="•"/>
              <a:tabLst/>
              <a:defRPr/>
            </a:pPr>
            <a:r>
              <a:rPr kumimoji="0" lang="en-NZ" sz="2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Whanau education on how to support their children to be resilient</a:t>
            </a:r>
            <a:endParaRPr kumimoji="0" lang="en-NZ"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smtClean="0"/>
              <a:t>Next Steps: Resilience in New Zealand schools</a:t>
            </a:r>
            <a:endParaRPr lang="en-NZ" dirty="0"/>
          </a:p>
        </p:txBody>
      </p:sp>
      <p:sp>
        <p:nvSpPr>
          <p:cNvPr id="3" name="Subtitle 2"/>
          <p:cNvSpPr>
            <a:spLocks noGrp="1"/>
          </p:cNvSpPr>
          <p:nvPr>
            <p:ph type="subTitle" idx="1"/>
          </p:nvPr>
        </p:nvSpPr>
        <p:spPr/>
        <p:txBody>
          <a:bodyPr/>
          <a:lstStyle/>
          <a:p>
            <a:r>
              <a:rPr lang="en-NZ" smtClean="0"/>
              <a:t>Help young New Zealanders learn the knowledge and strategies to cope with every day challenges of life now and in the future.</a:t>
            </a:r>
            <a:endParaRPr lang="en-NZ" dirty="0"/>
          </a:p>
        </p:txBody>
      </p:sp>
    </p:spTree>
    <p:extLst>
      <p:ext uri="{BB962C8B-B14F-4D97-AF65-F5344CB8AC3E}">
        <p14:creationId xmlns:p14="http://schemas.microsoft.com/office/powerpoint/2010/main" xmlns="" val="36124890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l"/>
            <a:fld id="{13468063-9C21-4834-88E3-ACB04C56D52D}" type="slidenum">
              <a:rPr lang="en-NZ" smtClean="0"/>
              <a:pPr algn="l"/>
              <a:t>43</a:t>
            </a:fld>
            <a:endParaRPr lang="en-NZ" dirty="0"/>
          </a:p>
        </p:txBody>
      </p:sp>
      <p:sp>
        <p:nvSpPr>
          <p:cNvPr id="4" name="TextBox 3"/>
          <p:cNvSpPr txBox="1"/>
          <p:nvPr/>
        </p:nvSpPr>
        <p:spPr>
          <a:xfrm>
            <a:off x="653143" y="1282537"/>
            <a:ext cx="6329548" cy="646331"/>
          </a:xfrm>
          <a:prstGeom prst="rect">
            <a:avLst/>
          </a:prstGeom>
          <a:noFill/>
        </p:spPr>
        <p:txBody>
          <a:bodyPr wrap="square" rtlCol="0">
            <a:spAutoFit/>
          </a:bodyPr>
          <a:lstStyle/>
          <a:p>
            <a:endParaRPr lang="en-NZ" dirty="0" smtClean="0"/>
          </a:p>
          <a:p>
            <a:endParaRPr lang="en-NZ" dirty="0"/>
          </a:p>
        </p:txBody>
      </p:sp>
      <p:sp>
        <p:nvSpPr>
          <p:cNvPr id="6" name="TextBox 5"/>
          <p:cNvSpPr txBox="1"/>
          <p:nvPr/>
        </p:nvSpPr>
        <p:spPr>
          <a:xfrm>
            <a:off x="783771" y="1335976"/>
            <a:ext cx="7564582" cy="2954655"/>
          </a:xfrm>
          <a:prstGeom prst="rect">
            <a:avLst/>
          </a:prstGeom>
          <a:noFill/>
        </p:spPr>
        <p:txBody>
          <a:bodyPr wrap="square" rtlCol="0">
            <a:spAutoFit/>
          </a:bodyPr>
          <a:lstStyle/>
          <a:p>
            <a:endParaRPr lang="en-NZ" sz="2400" dirty="0" smtClean="0">
              <a:latin typeface="+mj-lt"/>
            </a:endParaRPr>
          </a:p>
          <a:p>
            <a:r>
              <a:rPr lang="en-NZ" sz="2400" dirty="0" smtClean="0">
                <a:latin typeface="+mj-lt"/>
              </a:rPr>
              <a:t>As part of the Prime Minister’s Youth Mental Health Initiative the Ministry conducted a 3 year trial of </a:t>
            </a:r>
            <a:r>
              <a:rPr lang="en-NZ" sz="2400" b="1" dirty="0" smtClean="0">
                <a:latin typeface="+mj-lt"/>
              </a:rPr>
              <a:t>My FRIENDS Youth Resilience programme </a:t>
            </a:r>
            <a:r>
              <a:rPr lang="en-NZ" sz="2400" dirty="0" smtClean="0">
                <a:latin typeface="+mj-lt"/>
              </a:rPr>
              <a:t>to Year 9 students from 2013 to 2015 involving 40 secondary schools</a:t>
            </a:r>
          </a:p>
          <a:p>
            <a:pPr>
              <a:buFont typeface="Arial" pitchFamily="34" charset="0"/>
              <a:buChar char="•"/>
            </a:pPr>
            <a:endParaRPr lang="en-NZ" sz="2400" dirty="0" smtClean="0">
              <a:latin typeface="+mj-lt"/>
            </a:endParaRPr>
          </a:p>
          <a:p>
            <a:pPr>
              <a:buFont typeface="Arial" pitchFamily="34" charset="0"/>
              <a:buChar char="•"/>
            </a:pPr>
            <a:endParaRPr lang="en-NZ" dirty="0" smtClean="0">
              <a:latin typeface="+mj-lt"/>
            </a:endParaRPr>
          </a:p>
        </p:txBody>
      </p:sp>
      <p:sp>
        <p:nvSpPr>
          <p:cNvPr id="8" name="Title 1"/>
          <p:cNvSpPr>
            <a:spLocks noGrp="1"/>
          </p:cNvSpPr>
          <p:nvPr>
            <p:ph type="title"/>
          </p:nvPr>
        </p:nvSpPr>
        <p:spPr>
          <a:xfrm>
            <a:off x="457200" y="205979"/>
            <a:ext cx="8229600" cy="857250"/>
          </a:xfrm>
        </p:spPr>
        <p:txBody>
          <a:bodyPr>
            <a:normAutofit fontScale="90000"/>
          </a:bodyPr>
          <a:lstStyle/>
          <a:p>
            <a:r>
              <a:rPr lang="en-NZ" dirty="0" smtClean="0"/>
              <a:t>My FRIENDS Youth Resilience programme</a:t>
            </a:r>
            <a:endParaRPr lang="en-NZ"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l"/>
            <a:fld id="{13468063-9C21-4834-88E3-ACB04C56D52D}" type="slidenum">
              <a:rPr lang="en-NZ" smtClean="0"/>
              <a:pPr algn="l"/>
              <a:t>44</a:t>
            </a:fld>
            <a:endParaRPr lang="en-NZ" dirty="0"/>
          </a:p>
        </p:txBody>
      </p:sp>
      <p:sp>
        <p:nvSpPr>
          <p:cNvPr id="4" name="TextBox 3"/>
          <p:cNvSpPr txBox="1"/>
          <p:nvPr/>
        </p:nvSpPr>
        <p:spPr>
          <a:xfrm>
            <a:off x="653143" y="1282537"/>
            <a:ext cx="6329548" cy="646331"/>
          </a:xfrm>
          <a:prstGeom prst="rect">
            <a:avLst/>
          </a:prstGeom>
          <a:noFill/>
        </p:spPr>
        <p:txBody>
          <a:bodyPr wrap="square" rtlCol="0">
            <a:spAutoFit/>
          </a:bodyPr>
          <a:lstStyle/>
          <a:p>
            <a:endParaRPr lang="en-NZ" dirty="0" smtClean="0"/>
          </a:p>
          <a:p>
            <a:endParaRPr lang="en-NZ" dirty="0"/>
          </a:p>
        </p:txBody>
      </p:sp>
      <p:sp>
        <p:nvSpPr>
          <p:cNvPr id="6" name="Text Placeholder 3"/>
          <p:cNvSpPr>
            <a:spLocks noGrp="1"/>
          </p:cNvSpPr>
          <p:nvPr>
            <p:ph type="body" sz="quarter" idx="13"/>
          </p:nvPr>
        </p:nvSpPr>
        <p:spPr>
          <a:xfrm>
            <a:off x="236764" y="1054725"/>
            <a:ext cx="8681604" cy="3221831"/>
          </a:xfrm>
        </p:spPr>
        <p:txBody>
          <a:bodyPr>
            <a:normAutofit fontScale="25000" lnSpcReduction="20000"/>
          </a:bodyPr>
          <a:lstStyle/>
          <a:p>
            <a:pPr>
              <a:buNone/>
            </a:pPr>
            <a:endParaRPr lang="en-NZ" sz="3200" dirty="0" smtClean="0">
              <a:latin typeface="Calibri" pitchFamily="34" charset="0"/>
            </a:endParaRPr>
          </a:p>
          <a:p>
            <a:pPr>
              <a:lnSpc>
                <a:spcPct val="120000"/>
              </a:lnSpc>
              <a:buFont typeface="Wingdings" pitchFamily="2" charset="2"/>
              <a:buChar char="v"/>
            </a:pPr>
            <a:r>
              <a:rPr lang="en-NZ" sz="9600" dirty="0" smtClean="0"/>
              <a:t>There is a demand for a classroom based resilience programme</a:t>
            </a:r>
          </a:p>
          <a:p>
            <a:pPr>
              <a:lnSpc>
                <a:spcPct val="120000"/>
              </a:lnSpc>
              <a:buFont typeface="Wingdings" pitchFamily="2" charset="2"/>
              <a:buChar char="v"/>
            </a:pPr>
            <a:r>
              <a:rPr lang="en-NZ" sz="9600" dirty="0" smtClean="0"/>
              <a:t>Teaching cognitive behaviour theory (CBT) strategies and skills fits well with the New Zealand curriculum and Health and Physical learning area , of which mental health is a key element.</a:t>
            </a:r>
          </a:p>
          <a:p>
            <a:pPr>
              <a:buFont typeface="Wingdings" pitchFamily="2" charset="2"/>
              <a:buChar char="v"/>
            </a:pPr>
            <a:endParaRPr lang="en-NZ" sz="3200" dirty="0">
              <a:latin typeface="Calibri" pitchFamily="34" charset="0"/>
            </a:endParaRPr>
          </a:p>
        </p:txBody>
      </p:sp>
      <p:sp>
        <p:nvSpPr>
          <p:cNvPr id="7" name="Title 1"/>
          <p:cNvSpPr>
            <a:spLocks noGrp="1"/>
          </p:cNvSpPr>
          <p:nvPr>
            <p:ph type="title"/>
          </p:nvPr>
        </p:nvSpPr>
        <p:spPr>
          <a:xfrm>
            <a:off x="457200" y="205979"/>
            <a:ext cx="8229600" cy="857250"/>
          </a:xfrm>
        </p:spPr>
        <p:txBody>
          <a:bodyPr/>
          <a:lstStyle/>
          <a:p>
            <a:r>
              <a:rPr lang="en-NZ" dirty="0" err="1" smtClean="0"/>
              <a:t>Learnings</a:t>
            </a:r>
            <a:r>
              <a:rPr lang="en-NZ" dirty="0" smtClean="0"/>
              <a:t> from the evaluation</a:t>
            </a:r>
            <a:endParaRPr lang="en-NZ"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l"/>
            <a:fld id="{13468063-9C21-4834-88E3-ACB04C56D52D}" type="slidenum">
              <a:rPr lang="en-NZ" smtClean="0"/>
              <a:pPr algn="l"/>
              <a:t>45</a:t>
            </a:fld>
            <a:endParaRPr lang="en-NZ" dirty="0"/>
          </a:p>
        </p:txBody>
      </p:sp>
      <p:sp>
        <p:nvSpPr>
          <p:cNvPr id="4" name="TextBox 3"/>
          <p:cNvSpPr txBox="1"/>
          <p:nvPr/>
        </p:nvSpPr>
        <p:spPr>
          <a:xfrm>
            <a:off x="653143" y="1282537"/>
            <a:ext cx="6329548" cy="646331"/>
          </a:xfrm>
          <a:prstGeom prst="rect">
            <a:avLst/>
          </a:prstGeom>
          <a:noFill/>
        </p:spPr>
        <p:txBody>
          <a:bodyPr wrap="square" rtlCol="0">
            <a:spAutoFit/>
          </a:bodyPr>
          <a:lstStyle/>
          <a:p>
            <a:endParaRPr lang="en-NZ" dirty="0" smtClean="0"/>
          </a:p>
          <a:p>
            <a:endParaRPr lang="en-NZ" dirty="0"/>
          </a:p>
        </p:txBody>
      </p:sp>
      <p:sp>
        <p:nvSpPr>
          <p:cNvPr id="6" name="Text Placeholder 3"/>
          <p:cNvSpPr>
            <a:spLocks noGrp="1"/>
          </p:cNvSpPr>
          <p:nvPr>
            <p:ph type="body" sz="quarter" idx="13"/>
          </p:nvPr>
        </p:nvSpPr>
        <p:spPr>
          <a:xfrm>
            <a:off x="187876" y="1070848"/>
            <a:ext cx="8681604" cy="3221831"/>
          </a:xfrm>
        </p:spPr>
        <p:txBody>
          <a:bodyPr>
            <a:normAutofit fontScale="25000" lnSpcReduction="20000"/>
          </a:bodyPr>
          <a:lstStyle/>
          <a:p>
            <a:pPr>
              <a:buNone/>
            </a:pPr>
            <a:endParaRPr lang="en-NZ" sz="3200" dirty="0" smtClean="0">
              <a:latin typeface="Calibri" pitchFamily="34" charset="0"/>
            </a:endParaRPr>
          </a:p>
          <a:p>
            <a:pPr>
              <a:lnSpc>
                <a:spcPct val="120000"/>
              </a:lnSpc>
              <a:buFont typeface="Wingdings" pitchFamily="2" charset="2"/>
              <a:buChar char="v"/>
            </a:pPr>
            <a:r>
              <a:rPr lang="en-NZ" sz="9600" dirty="0" smtClean="0"/>
              <a:t>Able to be taught in 10-12 modules to ensure that the programme is taught in its entirety </a:t>
            </a:r>
          </a:p>
          <a:p>
            <a:pPr>
              <a:lnSpc>
                <a:spcPct val="120000"/>
              </a:lnSpc>
              <a:buFont typeface="Wingdings" pitchFamily="2" charset="2"/>
              <a:buChar char="v"/>
            </a:pPr>
            <a:r>
              <a:rPr lang="en-NZ" sz="9600" dirty="0" smtClean="0"/>
              <a:t>Incorporate students need for ongoing reminders about the approaches and strategies</a:t>
            </a:r>
          </a:p>
          <a:p>
            <a:pPr>
              <a:lnSpc>
                <a:spcPct val="120000"/>
              </a:lnSpc>
              <a:buFont typeface="Wingdings" pitchFamily="2" charset="2"/>
              <a:buChar char="v"/>
            </a:pPr>
            <a:r>
              <a:rPr lang="en-NZ" sz="9600" dirty="0" smtClean="0"/>
              <a:t>Provide opportunities for experiential learning and practical activities to increase student engagement</a:t>
            </a:r>
          </a:p>
          <a:p>
            <a:pPr>
              <a:lnSpc>
                <a:spcPct val="120000"/>
              </a:lnSpc>
              <a:buFont typeface="Wingdings" pitchFamily="2" charset="2"/>
              <a:buChar char="v"/>
            </a:pPr>
            <a:r>
              <a:rPr lang="en-NZ" sz="9600" dirty="0" smtClean="0"/>
              <a:t>Be compatible with and a fit for the New Zealand cultural and educational context</a:t>
            </a:r>
            <a:r>
              <a:rPr lang="en-NZ" sz="4800" dirty="0" smtClean="0"/>
              <a:t>.</a:t>
            </a:r>
          </a:p>
          <a:p>
            <a:pPr>
              <a:lnSpc>
                <a:spcPct val="120000"/>
              </a:lnSpc>
              <a:buFont typeface="Wingdings" pitchFamily="2" charset="2"/>
              <a:buChar char="v"/>
            </a:pPr>
            <a:endParaRPr lang="en-NZ" sz="9600" dirty="0" smtClean="0"/>
          </a:p>
          <a:p>
            <a:pPr>
              <a:buFont typeface="Wingdings" pitchFamily="2" charset="2"/>
              <a:buChar char="v"/>
            </a:pPr>
            <a:endParaRPr lang="en-NZ" sz="3200" dirty="0">
              <a:latin typeface="Calibri" pitchFamily="34" charset="0"/>
            </a:endParaRPr>
          </a:p>
        </p:txBody>
      </p:sp>
      <p:sp>
        <p:nvSpPr>
          <p:cNvPr id="5" name="Rectangle 4"/>
          <p:cNvSpPr/>
          <p:nvPr/>
        </p:nvSpPr>
        <p:spPr>
          <a:xfrm>
            <a:off x="305162" y="119320"/>
            <a:ext cx="7290366" cy="954107"/>
          </a:xfrm>
          <a:prstGeom prst="rect">
            <a:avLst/>
          </a:prstGeom>
        </p:spPr>
        <p:txBody>
          <a:bodyPr wrap="square">
            <a:spAutoFit/>
          </a:bodyPr>
          <a:lstStyle/>
          <a:p>
            <a:r>
              <a:rPr lang="en-NZ" sz="2800" b="1" dirty="0" smtClean="0">
                <a:solidFill>
                  <a:schemeClr val="tx2">
                    <a:lumMod val="75000"/>
                  </a:schemeClr>
                </a:solidFill>
                <a:latin typeface="Arial" pitchFamily="34" charset="0"/>
                <a:cs typeface="Arial" pitchFamily="34" charset="0"/>
              </a:rPr>
              <a:t>A resilience programme to be fit for purpose for New Zealand schools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l"/>
            <a:fld id="{13468063-9C21-4834-88E3-ACB04C56D52D}" type="slidenum">
              <a:rPr lang="en-NZ" smtClean="0"/>
              <a:pPr algn="l"/>
              <a:t>46</a:t>
            </a:fld>
            <a:endParaRPr lang="en-NZ" dirty="0"/>
          </a:p>
        </p:txBody>
      </p:sp>
      <p:sp>
        <p:nvSpPr>
          <p:cNvPr id="4" name="TextBox 3"/>
          <p:cNvSpPr txBox="1"/>
          <p:nvPr/>
        </p:nvSpPr>
        <p:spPr>
          <a:xfrm>
            <a:off x="653143" y="1282537"/>
            <a:ext cx="6329548" cy="646331"/>
          </a:xfrm>
          <a:prstGeom prst="rect">
            <a:avLst/>
          </a:prstGeom>
          <a:noFill/>
        </p:spPr>
        <p:txBody>
          <a:bodyPr wrap="square" rtlCol="0">
            <a:spAutoFit/>
          </a:bodyPr>
          <a:lstStyle/>
          <a:p>
            <a:endParaRPr lang="en-NZ" dirty="0" smtClean="0"/>
          </a:p>
          <a:p>
            <a:endParaRPr lang="en-NZ" dirty="0"/>
          </a:p>
        </p:txBody>
      </p:sp>
      <p:sp>
        <p:nvSpPr>
          <p:cNvPr id="7" name="Rectangle 6"/>
          <p:cNvSpPr/>
          <p:nvPr/>
        </p:nvSpPr>
        <p:spPr>
          <a:xfrm>
            <a:off x="1442852" y="-36367150"/>
            <a:ext cx="6596743" cy="4524315"/>
          </a:xfrm>
          <a:prstGeom prst="rect">
            <a:avLst/>
          </a:prstGeom>
        </p:spPr>
        <p:txBody>
          <a:bodyPr wrap="square">
            <a:spAutoFit/>
          </a:bodyPr>
          <a:lstStyle/>
          <a:p>
            <a:pPr>
              <a:lnSpc>
                <a:spcPct val="120000"/>
              </a:lnSpc>
              <a:buNone/>
            </a:pPr>
            <a:r>
              <a:rPr lang="en-NZ" sz="2400" dirty="0" smtClean="0"/>
              <a:t>The evaluation report confirms that for a resilience programme to be fit for purpose for New Zealand schools it needs to be:</a:t>
            </a:r>
          </a:p>
          <a:p>
            <a:pPr lvl="1">
              <a:lnSpc>
                <a:spcPct val="120000"/>
              </a:lnSpc>
              <a:buFont typeface="Wingdings" pitchFamily="2" charset="2"/>
              <a:buChar char="§"/>
            </a:pPr>
            <a:r>
              <a:rPr lang="en-NZ" sz="2400" dirty="0" smtClean="0"/>
              <a:t>Able to be taught in 10-12 modules to ensure that the programme will be taught in its entirely</a:t>
            </a:r>
          </a:p>
          <a:p>
            <a:pPr lvl="1">
              <a:lnSpc>
                <a:spcPct val="120000"/>
              </a:lnSpc>
              <a:buFont typeface="Wingdings" pitchFamily="2" charset="2"/>
              <a:buChar char="§"/>
            </a:pPr>
            <a:r>
              <a:rPr lang="en-NZ" sz="2400" dirty="0" smtClean="0"/>
              <a:t>Incorporate students need for ongoing reminders about the </a:t>
            </a:r>
            <a:r>
              <a:rPr lang="en-NZ" sz="2400" dirty="0" err="1" smtClean="0"/>
              <a:t>appoaches</a:t>
            </a:r>
            <a:r>
              <a:rPr lang="en-NZ" sz="2400" dirty="0" smtClean="0"/>
              <a:t> </a:t>
            </a:r>
          </a:p>
          <a:p>
            <a:pPr lvl="1">
              <a:lnSpc>
                <a:spcPct val="120000"/>
              </a:lnSpc>
              <a:buFont typeface="Wingdings" pitchFamily="2" charset="2"/>
              <a:buChar char="§"/>
            </a:pPr>
            <a:r>
              <a:rPr lang="en-NZ" sz="2400" dirty="0" smtClean="0"/>
              <a:t>Provide opportunities for experiential learning and </a:t>
            </a:r>
            <a:r>
              <a:rPr lang="en-NZ" sz="2400" dirty="0" err="1" smtClean="0"/>
              <a:t>proactical</a:t>
            </a:r>
            <a:r>
              <a:rPr lang="en-NZ" sz="2400" dirty="0" smtClean="0"/>
              <a:t> </a:t>
            </a:r>
            <a:r>
              <a:rPr lang="en-NZ" sz="2400" dirty="0" err="1" smtClean="0"/>
              <a:t>activies</a:t>
            </a:r>
            <a:r>
              <a:rPr lang="en-NZ" sz="2400" dirty="0" smtClean="0"/>
              <a:t> to increase student </a:t>
            </a:r>
            <a:r>
              <a:rPr lang="en-NZ" sz="2400" dirty="0" err="1" smtClean="0"/>
              <a:t>engagnement</a:t>
            </a:r>
            <a:endParaRPr lang="en-NZ" sz="300" dirty="0"/>
          </a:p>
        </p:txBody>
      </p:sp>
      <p:sp>
        <p:nvSpPr>
          <p:cNvPr id="9" name="TextBox 8"/>
          <p:cNvSpPr txBox="1"/>
          <p:nvPr/>
        </p:nvSpPr>
        <p:spPr>
          <a:xfrm>
            <a:off x="1650671" y="1166751"/>
            <a:ext cx="184731" cy="369332"/>
          </a:xfrm>
          <a:prstGeom prst="rect">
            <a:avLst/>
          </a:prstGeom>
          <a:noFill/>
        </p:spPr>
        <p:txBody>
          <a:bodyPr wrap="none" rtlCol="0">
            <a:spAutoFit/>
          </a:bodyPr>
          <a:lstStyle/>
          <a:p>
            <a:endParaRPr lang="en-NZ" dirty="0"/>
          </a:p>
        </p:txBody>
      </p:sp>
      <p:pic>
        <p:nvPicPr>
          <p:cNvPr id="6" name="Picture 5" descr="C:\Users\bauckhamj\AppData\Local\Microsoft\Windows\Temporary Internet Files\Content.IE5\O16Z1LU7\opportunity-knocks[1].png"/>
          <p:cNvPicPr>
            <a:picLocks noChangeAspect="1" noChangeArrowheads="1"/>
          </p:cNvPicPr>
          <p:nvPr/>
        </p:nvPicPr>
        <p:blipFill>
          <a:blip r:embed="rId2" cstate="print"/>
          <a:srcRect/>
          <a:stretch>
            <a:fillRect/>
          </a:stretch>
        </p:blipFill>
        <p:spPr bwMode="auto">
          <a:xfrm>
            <a:off x="1967857" y="1417895"/>
            <a:ext cx="5025962" cy="3445050"/>
          </a:xfrm>
          <a:prstGeom prst="rect">
            <a:avLst/>
          </a:prstGeom>
          <a:noFill/>
        </p:spPr>
      </p:pic>
      <p:sp>
        <p:nvSpPr>
          <p:cNvPr id="11" name="Rectangle 10"/>
          <p:cNvSpPr/>
          <p:nvPr/>
        </p:nvSpPr>
        <p:spPr>
          <a:xfrm>
            <a:off x="1483385" y="348727"/>
            <a:ext cx="5107420" cy="923330"/>
          </a:xfrm>
          <a:prstGeom prst="rect">
            <a:avLst/>
          </a:prstGeom>
        </p:spPr>
        <p:txBody>
          <a:bodyPr wrap="square">
            <a:spAutoFit/>
          </a:bodyPr>
          <a:lstStyle/>
          <a:p>
            <a:pPr lvl="0" algn="ctr"/>
            <a:r>
              <a:rPr lang="en-US" sz="5400" b="1" dirty="0" smtClean="0">
                <a:ln w="11430"/>
                <a:gradFill>
                  <a:gsLst>
                    <a:gs pos="0">
                      <a:srgbClr val="20419A">
                        <a:tint val="70000"/>
                        <a:satMod val="245000"/>
                      </a:srgbClr>
                    </a:gs>
                    <a:gs pos="75000">
                      <a:srgbClr val="20419A">
                        <a:tint val="90000"/>
                        <a:shade val="60000"/>
                        <a:satMod val="240000"/>
                      </a:srgbClr>
                    </a:gs>
                    <a:gs pos="100000">
                      <a:srgbClr val="20419A">
                        <a:tint val="100000"/>
                        <a:shade val="50000"/>
                        <a:satMod val="240000"/>
                      </a:srgbClr>
                    </a:gs>
                  </a:gsLst>
                  <a:lin ang="5400000"/>
                </a:gradFill>
                <a:effectLst>
                  <a:outerShdw blurRad="50800" dist="39000" dir="5460000" algn="tl">
                    <a:srgbClr val="000000">
                      <a:alpha val="38000"/>
                    </a:srgbClr>
                  </a:outerShdw>
                </a:effectLst>
              </a:rPr>
              <a:t>Opportunity</a:t>
            </a:r>
            <a:endParaRPr lang="en-US" sz="5400" b="1" dirty="0">
              <a:ln w="11430"/>
              <a:gradFill>
                <a:gsLst>
                  <a:gs pos="0">
                    <a:srgbClr val="20419A">
                      <a:tint val="70000"/>
                      <a:satMod val="245000"/>
                    </a:srgbClr>
                  </a:gs>
                  <a:gs pos="75000">
                    <a:srgbClr val="20419A">
                      <a:tint val="90000"/>
                      <a:shade val="60000"/>
                      <a:satMod val="240000"/>
                    </a:srgbClr>
                  </a:gs>
                  <a:gs pos="100000">
                    <a:srgbClr val="20419A">
                      <a:tint val="100000"/>
                      <a:shade val="50000"/>
                      <a:satMod val="240000"/>
                    </a:srgb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639011"/>
            <a:ext cx="8472568" cy="773906"/>
          </a:xfrm>
        </p:spPr>
        <p:txBody>
          <a:bodyPr>
            <a:normAutofit fontScale="90000"/>
          </a:bodyPr>
          <a:lstStyle/>
          <a:p>
            <a:r>
              <a:rPr lang="en-NZ" dirty="0" smtClean="0"/>
              <a:t>Mental Health Package – improving learning environments and build resilience (August 2017)</a:t>
            </a:r>
            <a:br>
              <a:rPr lang="en-NZ" dirty="0" smtClean="0"/>
            </a:br>
            <a:endParaRPr lang="en-NZ" dirty="0"/>
          </a:p>
        </p:txBody>
      </p:sp>
      <p:sp>
        <p:nvSpPr>
          <p:cNvPr id="3" name="Slide Number Placeholder 2"/>
          <p:cNvSpPr>
            <a:spLocks noGrp="1"/>
          </p:cNvSpPr>
          <p:nvPr>
            <p:ph type="sldNum" sz="quarter" idx="12"/>
          </p:nvPr>
        </p:nvSpPr>
        <p:spPr/>
        <p:txBody>
          <a:bodyPr/>
          <a:lstStyle/>
          <a:p>
            <a:pPr algn="l"/>
            <a:fld id="{13468063-9C21-4834-88E3-ACB04C56D52D}" type="slidenum">
              <a:rPr lang="en-NZ" smtClean="0"/>
              <a:pPr algn="l"/>
              <a:t>47</a:t>
            </a:fld>
            <a:endParaRPr lang="en-NZ" dirty="0"/>
          </a:p>
        </p:txBody>
      </p:sp>
      <p:sp>
        <p:nvSpPr>
          <p:cNvPr id="4" name="Text Placeholder 3"/>
          <p:cNvSpPr>
            <a:spLocks noGrp="1"/>
          </p:cNvSpPr>
          <p:nvPr>
            <p:ph type="body" sz="quarter" idx="13"/>
          </p:nvPr>
        </p:nvSpPr>
        <p:spPr>
          <a:xfrm>
            <a:off x="367394" y="1425041"/>
            <a:ext cx="7826581" cy="3564036"/>
          </a:xfrm>
        </p:spPr>
        <p:txBody>
          <a:bodyPr>
            <a:normAutofit fontScale="25000" lnSpcReduction="20000"/>
          </a:bodyPr>
          <a:lstStyle/>
          <a:p>
            <a:pPr>
              <a:lnSpc>
                <a:spcPct val="120000"/>
              </a:lnSpc>
              <a:buNone/>
            </a:pPr>
            <a:r>
              <a:rPr lang="en-AU" sz="9600" b="1" dirty="0" smtClean="0"/>
              <a:t>Initiative Summary</a:t>
            </a:r>
          </a:p>
          <a:p>
            <a:pPr>
              <a:lnSpc>
                <a:spcPct val="120000"/>
              </a:lnSpc>
            </a:pPr>
            <a:r>
              <a:rPr lang="en-AU" sz="7200" dirty="0" smtClean="0"/>
              <a:t>Building resilience in children and young people leads to positive social behaviour, improved mental wellbeing, and increased educational achievement.  </a:t>
            </a:r>
          </a:p>
          <a:p>
            <a:pPr>
              <a:lnSpc>
                <a:spcPct val="120000"/>
              </a:lnSpc>
            </a:pPr>
            <a:r>
              <a:rPr lang="en-AU" sz="7200" dirty="0" smtClean="0"/>
              <a:t>Strategies to increase resilience and improve the wellbeing of children and young people are most effective when they are part of a whole-school focus on a positive school culture and learning environment. </a:t>
            </a:r>
          </a:p>
          <a:p>
            <a:pPr>
              <a:lnSpc>
                <a:spcPct val="120000"/>
              </a:lnSpc>
            </a:pPr>
            <a:r>
              <a:rPr lang="en-AU" sz="7200" dirty="0" smtClean="0"/>
              <a:t>The Positive Behaviour for Learning (PB4L) School Wide programme has built some capability in this area but does not include an explicit focus on resilience. </a:t>
            </a:r>
          </a:p>
          <a:p>
            <a:pPr>
              <a:lnSpc>
                <a:spcPct val="120000"/>
              </a:lnSpc>
            </a:pPr>
            <a:endParaRPr lang="en-NZ" sz="6000" dirty="0" smtClean="0"/>
          </a:p>
          <a:p>
            <a:endParaRPr lang="en-NZ" sz="2800" dirty="0" smtClean="0"/>
          </a:p>
          <a:p>
            <a:pPr marL="0" indent="0">
              <a:buNone/>
            </a:pPr>
            <a:endParaRPr lang="en-NZ" sz="2800" dirty="0"/>
          </a:p>
        </p:txBody>
      </p:sp>
    </p:spTree>
    <p:extLst>
      <p:ext uri="{BB962C8B-B14F-4D97-AF65-F5344CB8AC3E}">
        <p14:creationId xmlns:p14="http://schemas.microsoft.com/office/powerpoint/2010/main" xmlns="" val="5204682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
            </a:r>
            <a:br>
              <a:rPr lang="en-NZ" dirty="0" smtClean="0"/>
            </a:br>
            <a:endParaRPr lang="en-NZ" dirty="0"/>
          </a:p>
        </p:txBody>
      </p:sp>
      <p:sp>
        <p:nvSpPr>
          <p:cNvPr id="3" name="Slide Number Placeholder 2"/>
          <p:cNvSpPr>
            <a:spLocks noGrp="1"/>
          </p:cNvSpPr>
          <p:nvPr>
            <p:ph type="sldNum" sz="quarter" idx="12"/>
          </p:nvPr>
        </p:nvSpPr>
        <p:spPr/>
        <p:txBody>
          <a:bodyPr/>
          <a:lstStyle/>
          <a:p>
            <a:pPr algn="l"/>
            <a:fld id="{13468063-9C21-4834-88E3-ACB04C56D52D}" type="slidenum">
              <a:rPr lang="en-NZ" smtClean="0"/>
              <a:pPr algn="l"/>
              <a:t>48</a:t>
            </a:fld>
            <a:endParaRPr lang="en-NZ" dirty="0"/>
          </a:p>
        </p:txBody>
      </p:sp>
      <p:sp>
        <p:nvSpPr>
          <p:cNvPr id="4" name="Text Placeholder 3"/>
          <p:cNvSpPr>
            <a:spLocks noGrp="1"/>
          </p:cNvSpPr>
          <p:nvPr>
            <p:ph type="body" sz="quarter" idx="13"/>
          </p:nvPr>
        </p:nvSpPr>
        <p:spPr>
          <a:xfrm>
            <a:off x="451263" y="484709"/>
            <a:ext cx="8003969" cy="4449490"/>
          </a:xfrm>
        </p:spPr>
        <p:txBody>
          <a:bodyPr anchor="ctr">
            <a:normAutofit/>
          </a:bodyPr>
          <a:lstStyle/>
          <a:p>
            <a:pPr>
              <a:buNone/>
            </a:pPr>
            <a:r>
              <a:rPr lang="en-NZ" sz="3200" dirty="0" smtClean="0">
                <a:latin typeface="Calibri" pitchFamily="34" charset="0"/>
              </a:rPr>
              <a:t>	</a:t>
            </a:r>
            <a:endParaRPr lang="en-NZ" sz="3200" dirty="0">
              <a:latin typeface="Calibri" pitchFamily="34" charset="0"/>
            </a:endParaRPr>
          </a:p>
        </p:txBody>
      </p:sp>
      <p:sp>
        <p:nvSpPr>
          <p:cNvPr id="6" name="Title 1"/>
          <p:cNvSpPr txBox="1">
            <a:spLocks/>
          </p:cNvSpPr>
          <p:nvPr/>
        </p:nvSpPr>
        <p:spPr>
          <a:xfrm>
            <a:off x="1118268" y="158851"/>
            <a:ext cx="7813964" cy="773906"/>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NZ" sz="3600" b="1" i="0" u="none" strike="noStrike" kern="1200" cap="none" spc="0" normalizeH="0" baseline="0" noProof="0" dirty="0" smtClean="0">
                <a:ln>
                  <a:noFill/>
                </a:ln>
                <a:solidFill>
                  <a:srgbClr val="2A6EBB"/>
                </a:solidFill>
                <a:effectLst/>
                <a:uLnTx/>
                <a:uFillTx/>
                <a:latin typeface="Arial" panose="020B0604020202020204" pitchFamily="34" charset="0"/>
                <a:ea typeface="+mj-ea"/>
                <a:cs typeface="Arial" panose="020B0604020202020204" pitchFamily="34" charset="0"/>
              </a:rPr>
              <a:t>Key points </a:t>
            </a:r>
            <a:br>
              <a:rPr kumimoji="0" lang="en-NZ" sz="3600" b="1" i="0" u="none" strike="noStrike" kern="1200" cap="none" spc="0" normalizeH="0" baseline="0" noProof="0" dirty="0" smtClean="0">
                <a:ln>
                  <a:noFill/>
                </a:ln>
                <a:solidFill>
                  <a:srgbClr val="2A6EBB"/>
                </a:solidFill>
                <a:effectLst/>
                <a:uLnTx/>
                <a:uFillTx/>
                <a:latin typeface="Arial" panose="020B0604020202020204" pitchFamily="34" charset="0"/>
                <a:ea typeface="+mj-ea"/>
                <a:cs typeface="Arial" panose="020B0604020202020204" pitchFamily="34" charset="0"/>
              </a:rPr>
            </a:br>
            <a:endParaRPr kumimoji="0" lang="en-NZ" sz="3600" b="1" i="0" u="none" strike="noStrike" kern="1200" cap="none" spc="0" normalizeH="0" baseline="0" noProof="0" dirty="0">
              <a:ln>
                <a:noFill/>
              </a:ln>
              <a:solidFill>
                <a:srgbClr val="2A6EBB"/>
              </a:solidFill>
              <a:effectLst/>
              <a:uLnTx/>
              <a:uFillTx/>
              <a:latin typeface="Arial" panose="020B0604020202020204" pitchFamily="34" charset="0"/>
              <a:ea typeface="+mj-ea"/>
              <a:cs typeface="Arial" panose="020B0604020202020204" pitchFamily="34" charset="0"/>
            </a:endParaRPr>
          </a:p>
        </p:txBody>
      </p:sp>
      <p:sp>
        <p:nvSpPr>
          <p:cNvPr id="9" name="Rectangle 8"/>
          <p:cNvSpPr/>
          <p:nvPr/>
        </p:nvSpPr>
        <p:spPr>
          <a:xfrm>
            <a:off x="896481" y="969507"/>
            <a:ext cx="7553376" cy="5089598"/>
          </a:xfrm>
          <a:prstGeom prst="rect">
            <a:avLst/>
          </a:prstGeom>
        </p:spPr>
        <p:txBody>
          <a:bodyPr wrap="square">
            <a:spAutoFit/>
          </a:bodyPr>
          <a:lstStyle/>
          <a:p>
            <a:pPr marL="360363" lvl="0" indent="-360363">
              <a:lnSpc>
                <a:spcPct val="90000"/>
              </a:lnSpc>
              <a:spcBef>
                <a:spcPts val="1000"/>
              </a:spcBef>
              <a:buClr>
                <a:srgbClr val="2A6EBB"/>
              </a:buClr>
              <a:buFont typeface="Arial" panose="020B0604020202020204" pitchFamily="34" charset="0"/>
              <a:buChar char="•"/>
              <a:defRPr/>
            </a:pPr>
            <a:r>
              <a:rPr lang="en-AU" sz="2800" dirty="0" smtClean="0">
                <a:latin typeface="+mj-lt"/>
              </a:rPr>
              <a:t>Will create a universal approach to improve learning environments and build the resilience of students </a:t>
            </a:r>
          </a:p>
          <a:p>
            <a:pPr marL="360363" lvl="0" indent="-360363">
              <a:lnSpc>
                <a:spcPct val="90000"/>
              </a:lnSpc>
              <a:spcBef>
                <a:spcPts val="1000"/>
              </a:spcBef>
              <a:buClr>
                <a:srgbClr val="2A6EBB"/>
              </a:buClr>
              <a:buFont typeface="Arial" panose="020B0604020202020204" pitchFamily="34" charset="0"/>
              <a:buChar char="•"/>
              <a:defRPr/>
            </a:pPr>
            <a:r>
              <a:rPr lang="en-NZ" sz="2800" dirty="0" smtClean="0">
                <a:latin typeface="Arial" panose="020B0604020202020204" pitchFamily="34" charset="0"/>
                <a:cs typeface="Arial" panose="020B0604020202020204" pitchFamily="34" charset="0"/>
              </a:rPr>
              <a:t>High priority for the Minister and the Ministry</a:t>
            </a:r>
          </a:p>
          <a:p>
            <a:pPr marL="360363" lvl="0" indent="-360363">
              <a:lnSpc>
                <a:spcPct val="90000"/>
              </a:lnSpc>
              <a:spcBef>
                <a:spcPts val="1000"/>
              </a:spcBef>
              <a:buClr>
                <a:srgbClr val="2A6EBB"/>
              </a:buClr>
              <a:buFont typeface="Arial" panose="020B0604020202020204" pitchFamily="34" charset="0"/>
              <a:buChar char="•"/>
              <a:defRPr/>
            </a:pPr>
            <a:r>
              <a:rPr lang="en-NZ" sz="2800" dirty="0" smtClean="0">
                <a:latin typeface="Arial" panose="020B0604020202020204" pitchFamily="34" charset="0"/>
                <a:cs typeface="Arial" panose="020B0604020202020204" pitchFamily="34" charset="0"/>
              </a:rPr>
              <a:t>Evidence is important (self-control)</a:t>
            </a:r>
          </a:p>
          <a:p>
            <a:pPr marL="360363" lvl="0" indent="-360363">
              <a:lnSpc>
                <a:spcPct val="90000"/>
              </a:lnSpc>
              <a:spcBef>
                <a:spcPts val="1000"/>
              </a:spcBef>
              <a:buClr>
                <a:srgbClr val="2A6EBB"/>
              </a:buClr>
              <a:buFont typeface="Arial" panose="020B0604020202020204" pitchFamily="34" charset="0"/>
              <a:buChar char="•"/>
              <a:defRPr/>
            </a:pPr>
            <a:r>
              <a:rPr lang="en-NZ" sz="2800" dirty="0" smtClean="0">
                <a:latin typeface="Arial" panose="020B0604020202020204" pitchFamily="34" charset="0"/>
                <a:cs typeface="Arial" panose="020B0604020202020204" pitchFamily="34" charset="0"/>
              </a:rPr>
              <a:t>Engage with schools to ensure it works for students and teachers</a:t>
            </a:r>
          </a:p>
          <a:p>
            <a:pPr marL="360363" lvl="0" indent="-360363">
              <a:lnSpc>
                <a:spcPct val="90000"/>
              </a:lnSpc>
              <a:spcBef>
                <a:spcPts val="1000"/>
              </a:spcBef>
              <a:buClr>
                <a:srgbClr val="2A6EBB"/>
              </a:buClr>
              <a:buFont typeface="Arial" panose="020B0604020202020204" pitchFamily="34" charset="0"/>
              <a:buChar char="•"/>
              <a:defRPr/>
            </a:pPr>
            <a:r>
              <a:rPr lang="en-NZ" sz="2800" dirty="0" smtClean="0">
                <a:latin typeface="Arial" panose="020B0604020202020204" pitchFamily="34" charset="0"/>
                <a:cs typeface="Arial" panose="020B0604020202020204" pitchFamily="34" charset="0"/>
              </a:rPr>
              <a:t>Will take an evaluative approach</a:t>
            </a:r>
          </a:p>
          <a:p>
            <a:pPr marL="360363" indent="-360363">
              <a:lnSpc>
                <a:spcPct val="90000"/>
              </a:lnSpc>
              <a:spcBef>
                <a:spcPts val="1000"/>
              </a:spcBef>
              <a:buClr>
                <a:srgbClr val="2A6EBB"/>
              </a:buClr>
              <a:defRPr/>
            </a:pPr>
            <a:r>
              <a:rPr lang="en-AU" sz="2400" dirty="0" smtClean="0"/>
              <a:t>. </a:t>
            </a:r>
          </a:p>
          <a:p>
            <a:pPr marL="360363" lvl="0" indent="-360363">
              <a:lnSpc>
                <a:spcPct val="90000"/>
              </a:lnSpc>
              <a:spcBef>
                <a:spcPts val="1000"/>
              </a:spcBef>
              <a:buClr>
                <a:srgbClr val="2A6EBB"/>
              </a:buClr>
              <a:buFont typeface="Arial" panose="020B0604020202020204" pitchFamily="34" charset="0"/>
              <a:buChar char="•"/>
              <a:defRPr/>
            </a:pPr>
            <a:endParaRPr lang="en-NZ" sz="2400" dirty="0" smtClean="0">
              <a:latin typeface="Arial" panose="020B0604020202020204" pitchFamily="34" charset="0"/>
              <a:cs typeface="Arial" panose="020B0604020202020204" pitchFamily="34" charset="0"/>
            </a:endParaRPr>
          </a:p>
          <a:p>
            <a:pPr marL="360363" lvl="0" indent="-360363">
              <a:lnSpc>
                <a:spcPct val="90000"/>
              </a:lnSpc>
              <a:spcBef>
                <a:spcPts val="1000"/>
              </a:spcBef>
              <a:buClr>
                <a:srgbClr val="2A6EBB"/>
              </a:buClr>
              <a:buFont typeface="Arial" panose="020B0604020202020204" pitchFamily="34" charset="0"/>
              <a:buChar char="•"/>
              <a:defRPr/>
            </a:pPr>
            <a:endParaRPr lang="en-NZ" sz="2400" dirty="0"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94745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643" y="273845"/>
            <a:ext cx="7149688" cy="773906"/>
          </a:xfrm>
        </p:spPr>
        <p:txBody>
          <a:bodyPr>
            <a:normAutofit fontScale="90000"/>
          </a:bodyPr>
          <a:lstStyle/>
          <a:p>
            <a:r>
              <a:rPr lang="en-NZ" dirty="0" smtClean="0"/>
              <a:t/>
            </a:r>
            <a:br>
              <a:rPr lang="en-NZ" dirty="0" smtClean="0"/>
            </a:br>
            <a:endParaRPr lang="en-NZ" dirty="0"/>
          </a:p>
        </p:txBody>
      </p:sp>
      <p:sp>
        <p:nvSpPr>
          <p:cNvPr id="3" name="Slide Number Placeholder 2"/>
          <p:cNvSpPr>
            <a:spLocks noGrp="1"/>
          </p:cNvSpPr>
          <p:nvPr>
            <p:ph type="sldNum" sz="quarter" idx="12"/>
          </p:nvPr>
        </p:nvSpPr>
        <p:spPr/>
        <p:txBody>
          <a:bodyPr>
            <a:normAutofit fontScale="25000" lnSpcReduction="20000"/>
          </a:bodyPr>
          <a:lstStyle/>
          <a:p>
            <a:pPr algn="l"/>
            <a:fld id="{13468063-9C21-4834-88E3-ACB04C56D52D}" type="slidenum">
              <a:rPr lang="en-NZ" smtClean="0"/>
              <a:pPr algn="l"/>
              <a:t>5</a:t>
            </a:fld>
            <a:endParaRPr lang="en-NZ" dirty="0"/>
          </a:p>
        </p:txBody>
      </p:sp>
      <p:sp>
        <p:nvSpPr>
          <p:cNvPr id="4" name="Text Placeholder 3"/>
          <p:cNvSpPr>
            <a:spLocks noGrp="1"/>
          </p:cNvSpPr>
          <p:nvPr>
            <p:ph type="body" sz="quarter" idx="13"/>
          </p:nvPr>
        </p:nvSpPr>
        <p:spPr>
          <a:xfrm rot="502887">
            <a:off x="752787" y="2453757"/>
            <a:ext cx="7312775" cy="833452"/>
          </a:xfrm>
        </p:spPr>
        <p:txBody>
          <a:bodyPr>
            <a:noAutofit/>
            <a:scene3d>
              <a:camera prst="perspectiveHeroicExtremeRightFacing"/>
              <a:lightRig rig="threePt" dir="t"/>
            </a:scene3d>
          </a:bodyPr>
          <a:lstStyle/>
          <a:p>
            <a:pPr>
              <a:buNone/>
            </a:pPr>
            <a:r>
              <a:rPr lang="en-NZ" sz="4400" b="1" i="1" dirty="0" smtClean="0">
                <a:latin typeface="Bernard MT Condensed" pitchFamily="18" charset="0"/>
              </a:rPr>
              <a:t>Pull yourself together</a:t>
            </a:r>
            <a:endParaRPr lang="en-NZ" sz="4400" b="1" i="1" dirty="0">
              <a:latin typeface="Bernard MT Condensed" pitchFamily="18" charset="0"/>
            </a:endParaRPr>
          </a:p>
        </p:txBody>
      </p:sp>
      <p:sp>
        <p:nvSpPr>
          <p:cNvPr id="5" name="Rectangle 4"/>
          <p:cNvSpPr/>
          <p:nvPr/>
        </p:nvSpPr>
        <p:spPr>
          <a:xfrm rot="11023838" flipV="1">
            <a:off x="1301176" y="306073"/>
            <a:ext cx="4260654"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Harden up</a:t>
            </a:r>
            <a:endParaRPr lang="en-US"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ectangle 5"/>
          <p:cNvSpPr/>
          <p:nvPr/>
        </p:nvSpPr>
        <p:spPr>
          <a:xfrm rot="21143096">
            <a:off x="3788065" y="1131374"/>
            <a:ext cx="4346703" cy="1200329"/>
          </a:xfrm>
          <a:prstGeom prst="rect">
            <a:avLst/>
          </a:prstGeom>
          <a:noFill/>
        </p:spPr>
        <p:txBody>
          <a:bodyPr wrap="none" lIns="91440" tIns="45720" rIns="91440" bIns="45720">
            <a:spAutoFit/>
          </a:bodyPr>
          <a:lstStyle/>
          <a:p>
            <a:pPr algn="ctr"/>
            <a:r>
              <a:rPr lang="en-US" sz="7200" b="1" dirty="0" smtClean="0">
                <a:ln w="24500" cmpd="dbl">
                  <a:solidFill>
                    <a:schemeClr val="accent2">
                      <a:shade val="85000"/>
                      <a:satMod val="155000"/>
                    </a:schemeClr>
                  </a:solidFill>
                  <a:prstDash val="solid"/>
                  <a:miter lim="800000"/>
                </a:ln>
                <a:solidFill>
                  <a:schemeClr val="accent4">
                    <a:lumMod val="25000"/>
                  </a:schemeClr>
                </a:solidFill>
                <a:effectLst>
                  <a:outerShdw blurRad="38100" dist="38100" dir="7020000" algn="tl">
                    <a:srgbClr val="000000">
                      <a:alpha val="35000"/>
                    </a:srgbClr>
                  </a:outerShdw>
                </a:effectLst>
                <a:latin typeface="Bernard MT Condensed" pitchFamily="18" charset="0"/>
              </a:rPr>
              <a:t>Toughen up</a:t>
            </a:r>
            <a:endParaRPr lang="en-US" sz="7200" b="1" cap="none" spc="0" dirty="0">
              <a:ln w="24500" cmpd="dbl">
                <a:solidFill>
                  <a:schemeClr val="accent2">
                    <a:shade val="85000"/>
                    <a:satMod val="155000"/>
                  </a:schemeClr>
                </a:solidFill>
                <a:prstDash val="solid"/>
                <a:miter lim="800000"/>
              </a:ln>
              <a:solidFill>
                <a:schemeClr val="accent4">
                  <a:lumMod val="25000"/>
                </a:schemeClr>
              </a:solidFill>
              <a:effectLst>
                <a:outerShdw blurRad="38100" dist="38100" dir="7020000" algn="tl">
                  <a:srgbClr val="000000">
                    <a:alpha val="35000"/>
                  </a:srgbClr>
                </a:outerShdw>
              </a:effectLst>
              <a:latin typeface="Bernard MT Condensed" pitchFamily="18" charset="0"/>
            </a:endParaRPr>
          </a:p>
        </p:txBody>
      </p:sp>
      <p:sp>
        <p:nvSpPr>
          <p:cNvPr id="9" name="Rectangle 8"/>
          <p:cNvSpPr/>
          <p:nvPr/>
        </p:nvSpPr>
        <p:spPr>
          <a:xfrm rot="20972978">
            <a:off x="879169" y="2841842"/>
            <a:ext cx="7516689" cy="769441"/>
          </a:xfrm>
          <a:prstGeom prst="rect">
            <a:avLst/>
          </a:prstGeom>
          <a:noFill/>
        </p:spPr>
        <p:txBody>
          <a:bodyPr wrap="square" lIns="91440" tIns="45720" rIns="91440" bIns="45720">
            <a:spAutoFit/>
          </a:bodyPr>
          <a:lstStyle/>
          <a:p>
            <a:pPr algn="ctr"/>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Get over yourself</a:t>
            </a:r>
            <a:endParaRPr lang="en-US"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TextBox 7"/>
          <p:cNvSpPr txBox="1"/>
          <p:nvPr/>
        </p:nvSpPr>
        <p:spPr>
          <a:xfrm rot="315944" flipH="1">
            <a:off x="4699444" y="3526593"/>
            <a:ext cx="4053507" cy="830997"/>
          </a:xfrm>
          <a:prstGeom prst="rect">
            <a:avLst/>
          </a:prstGeom>
          <a:noFill/>
        </p:spPr>
        <p:txBody>
          <a:bodyPr wrap="square" rtlCol="0">
            <a:spAutoFit/>
          </a:bodyPr>
          <a:lstStyle/>
          <a:p>
            <a:r>
              <a:rPr lang="en-NZ" sz="4800" b="1" dirty="0" smtClean="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rPr>
              <a:t>Kia </a:t>
            </a:r>
            <a:r>
              <a:rPr lang="en-NZ" sz="4800" b="1" dirty="0" err="1" smtClean="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rPr>
              <a:t>Kaha</a:t>
            </a:r>
            <a:endParaRPr lang="en-NZ" sz="4800" b="1" dirty="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2000" fill="hold"/>
                                        <p:tgtEl>
                                          <p:spTgt spid="6"/>
                                        </p:tgtEl>
                                        <p:attrNameLst>
                                          <p:attrName>ppt_w</p:attrName>
                                        </p:attrNameLst>
                                      </p:cBhvr>
                                      <p:tavLst>
                                        <p:tav tm="0">
                                          <p:val>
                                            <p:strVal val="#ppt_w*0.70"/>
                                          </p:val>
                                        </p:tav>
                                        <p:tav tm="100000">
                                          <p:val>
                                            <p:strVal val="#ppt_w"/>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animEffect transition="in" filter="fade">
                                      <p:cBhvr>
                                        <p:cTn id="15" dur="2000"/>
                                        <p:tgtEl>
                                          <p:spTgt spid="6"/>
                                        </p:tgtEl>
                                      </p:cBhvr>
                                    </p:animEffect>
                                  </p:childTnLst>
                                </p:cTn>
                              </p:par>
                            </p:childTnLst>
                          </p:cTn>
                        </p:par>
                        <p:par>
                          <p:cTn id="16" fill="hold">
                            <p:stCondLst>
                              <p:cond delay="3000"/>
                            </p:stCondLst>
                            <p:childTnLst>
                              <p:par>
                                <p:cTn id="17" presetID="2" presetClass="entr" presetSubtype="4" fill="hold" grpId="0"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0"/>
                            </p:stCondLst>
                            <p:childTnLst>
                              <p:par>
                                <p:cTn id="22" presetID="8" presetClass="entr" presetSubtype="16"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amond(in)">
                                      <p:cBhvr>
                                        <p:cTn id="24" dur="2000"/>
                                        <p:tgtEl>
                                          <p:spTgt spid="9"/>
                                        </p:tgtEl>
                                      </p:cBhvr>
                                    </p:animEffect>
                                  </p:childTnLst>
                                </p:cTn>
                              </p:par>
                            </p:childTnLst>
                          </p:cTn>
                        </p:par>
                        <p:par>
                          <p:cTn id="25" fill="hold">
                            <p:stCondLst>
                              <p:cond delay="7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1000" fill="hold"/>
                                        <p:tgtEl>
                                          <p:spTgt spid="8"/>
                                        </p:tgtEl>
                                        <p:attrNameLst>
                                          <p:attrName>ppt_x</p:attrName>
                                        </p:attrNameLst>
                                      </p:cBhvr>
                                      <p:tavLst>
                                        <p:tav tm="0">
                                          <p:val>
                                            <p:strVal val="#ppt_x"/>
                                          </p:val>
                                        </p:tav>
                                        <p:tav tm="100000">
                                          <p:val>
                                            <p:strVal val="#ppt_x"/>
                                          </p:val>
                                        </p:tav>
                                      </p:tavLst>
                                    </p:anim>
                                    <p:anim calcmode="lin" valueType="num">
                                      <p:cBhvr additive="base">
                                        <p:cTn id="29"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P spid="9"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
            </a:r>
            <a:br>
              <a:rPr lang="en-NZ" dirty="0" smtClean="0"/>
            </a:br>
            <a:endParaRPr lang="en-NZ" dirty="0"/>
          </a:p>
        </p:txBody>
      </p:sp>
      <p:sp>
        <p:nvSpPr>
          <p:cNvPr id="3" name="Slide Number Placeholder 2"/>
          <p:cNvSpPr>
            <a:spLocks noGrp="1"/>
          </p:cNvSpPr>
          <p:nvPr>
            <p:ph type="sldNum" sz="quarter" idx="12"/>
          </p:nvPr>
        </p:nvSpPr>
        <p:spPr/>
        <p:txBody>
          <a:bodyPr/>
          <a:lstStyle/>
          <a:p>
            <a:pPr algn="l"/>
            <a:fld id="{13468063-9C21-4834-88E3-ACB04C56D52D}" type="slidenum">
              <a:rPr lang="en-NZ" smtClean="0"/>
              <a:pPr algn="l"/>
              <a:t>6</a:t>
            </a:fld>
            <a:endParaRPr lang="en-NZ" dirty="0"/>
          </a:p>
        </p:txBody>
      </p:sp>
      <p:sp>
        <p:nvSpPr>
          <p:cNvPr id="4" name="Text Placeholder 3"/>
          <p:cNvSpPr>
            <a:spLocks noGrp="1"/>
          </p:cNvSpPr>
          <p:nvPr>
            <p:ph sz="quarter" idx="15"/>
          </p:nvPr>
        </p:nvSpPr>
        <p:spPr>
          <a:xfrm>
            <a:off x="6200265" y="624277"/>
            <a:ext cx="2504349" cy="2697846"/>
          </a:xfrm>
        </p:spPr>
        <p:txBody>
          <a:bodyPr>
            <a:normAutofit fontScale="70000" lnSpcReduction="20000"/>
          </a:bodyPr>
          <a:lstStyle/>
          <a:p>
            <a:pPr>
              <a:buNone/>
            </a:pPr>
            <a:r>
              <a:rPr lang="en-NZ" sz="3300" b="1" i="1" dirty="0" smtClean="0">
                <a:latin typeface="Calibri" pitchFamily="34" charset="0"/>
              </a:rPr>
              <a:t>	</a:t>
            </a:r>
            <a:r>
              <a:rPr lang="en-NZ" sz="4200" b="1" i="1" dirty="0" smtClean="0">
                <a:latin typeface="Calibri" pitchFamily="34" charset="0"/>
              </a:rPr>
              <a:t>Physical fitness is the speed in which one recovers from physical stress</a:t>
            </a:r>
            <a:endParaRPr lang="en-NZ" sz="3300" b="1" i="1" dirty="0" smtClean="0">
              <a:latin typeface="Calibri" pitchFamily="34" charset="0"/>
            </a:endParaRPr>
          </a:p>
          <a:p>
            <a:pPr>
              <a:buNone/>
            </a:pPr>
            <a:endParaRPr lang="en-NZ" sz="3200" b="1" i="1" dirty="0">
              <a:latin typeface="Calibri" pitchFamily="34" charset="0"/>
            </a:endParaRPr>
          </a:p>
        </p:txBody>
      </p:sp>
      <p:pic>
        <p:nvPicPr>
          <p:cNvPr id="1028" name="Picture 4" descr="C:\Users\bauckhamj\AppData\Local\Microsoft\Windows\Temporary Internet Files\Content.IE5\AQXU7807\5526854138_6bee6f2023_b[1].jpg"/>
          <p:cNvPicPr>
            <a:picLocks noChangeAspect="1" noChangeArrowheads="1"/>
          </p:cNvPicPr>
          <p:nvPr/>
        </p:nvPicPr>
        <p:blipFill>
          <a:blip r:embed="rId3" cstate="print"/>
          <a:srcRect/>
          <a:stretch>
            <a:fillRect/>
          </a:stretch>
        </p:blipFill>
        <p:spPr bwMode="auto">
          <a:xfrm>
            <a:off x="399705" y="311729"/>
            <a:ext cx="5658444" cy="3009943"/>
          </a:xfrm>
          <a:prstGeom prst="rect">
            <a:avLst/>
          </a:prstGeom>
          <a:noFill/>
        </p:spPr>
      </p:pic>
      <p:sp>
        <p:nvSpPr>
          <p:cNvPr id="9" name="Rectangle 8"/>
          <p:cNvSpPr/>
          <p:nvPr/>
        </p:nvSpPr>
        <p:spPr>
          <a:xfrm>
            <a:off x="356260" y="3478314"/>
            <a:ext cx="8336479" cy="1200329"/>
          </a:xfrm>
          <a:prstGeom prst="rect">
            <a:avLst/>
          </a:prstGeom>
        </p:spPr>
        <p:txBody>
          <a:bodyPr wrap="square">
            <a:spAutoFit/>
          </a:bodyPr>
          <a:lstStyle/>
          <a:p>
            <a:pPr>
              <a:buNone/>
            </a:pPr>
            <a:r>
              <a:rPr lang="en-NZ" sz="3600" b="1" i="1" dirty="0" smtClean="0">
                <a:latin typeface="Calibri" pitchFamily="34" charset="0"/>
              </a:rPr>
              <a:t>Resilience is the speed with which you can bounce back from psychological stress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901" y="282751"/>
            <a:ext cx="7149688" cy="773906"/>
          </a:xfrm>
        </p:spPr>
        <p:txBody>
          <a:bodyPr>
            <a:normAutofit fontScale="90000"/>
          </a:bodyPr>
          <a:lstStyle/>
          <a:p>
            <a:pPr algn="ctr"/>
            <a:r>
              <a:rPr lang="en-NZ" sz="4400" dirty="0" smtClean="0">
                <a:latin typeface="Calibri" pitchFamily="34" charset="0"/>
              </a:rPr>
              <a:t>WHAT IS RESILIENCE?</a:t>
            </a:r>
            <a:r>
              <a:rPr lang="en-NZ" dirty="0" smtClean="0"/>
              <a:t/>
            </a:r>
            <a:br>
              <a:rPr lang="en-NZ" dirty="0" smtClean="0"/>
            </a:br>
            <a:endParaRPr lang="en-NZ" dirty="0"/>
          </a:p>
        </p:txBody>
      </p:sp>
      <p:sp>
        <p:nvSpPr>
          <p:cNvPr id="3" name="Slide Number Placeholder 2"/>
          <p:cNvSpPr>
            <a:spLocks noGrp="1"/>
          </p:cNvSpPr>
          <p:nvPr>
            <p:ph type="sldNum" sz="quarter" idx="12"/>
          </p:nvPr>
        </p:nvSpPr>
        <p:spPr/>
        <p:txBody>
          <a:bodyPr/>
          <a:lstStyle/>
          <a:p>
            <a:pPr algn="l"/>
            <a:fld id="{13468063-9C21-4834-88E3-ACB04C56D52D}" type="slidenum">
              <a:rPr lang="en-NZ" smtClean="0"/>
              <a:pPr algn="l"/>
              <a:t>7</a:t>
            </a:fld>
            <a:endParaRPr lang="en-NZ" dirty="0"/>
          </a:p>
        </p:txBody>
      </p:sp>
      <p:sp>
        <p:nvSpPr>
          <p:cNvPr id="4" name="Text Placeholder 3"/>
          <p:cNvSpPr>
            <a:spLocks noGrp="1"/>
          </p:cNvSpPr>
          <p:nvPr>
            <p:ph type="body" sz="quarter" idx="13"/>
          </p:nvPr>
        </p:nvSpPr>
        <p:spPr>
          <a:xfrm>
            <a:off x="383159" y="614828"/>
            <a:ext cx="8555889" cy="2349090"/>
          </a:xfrm>
        </p:spPr>
        <p:txBody>
          <a:bodyPr>
            <a:normAutofit fontScale="25000" lnSpcReduction="20000"/>
          </a:bodyPr>
          <a:lstStyle/>
          <a:p>
            <a:pPr>
              <a:buNone/>
            </a:pPr>
            <a:endParaRPr lang="en-NZ" dirty="0" smtClean="0"/>
          </a:p>
          <a:p>
            <a:pPr>
              <a:lnSpc>
                <a:spcPct val="120000"/>
              </a:lnSpc>
              <a:buNone/>
            </a:pPr>
            <a:r>
              <a:rPr lang="en-NZ" sz="3200" dirty="0" smtClean="0">
                <a:latin typeface="Calibri" pitchFamily="34" charset="0"/>
              </a:rPr>
              <a:t> </a:t>
            </a:r>
            <a:r>
              <a:rPr lang="en-NZ" sz="11200" dirty="0" smtClean="0">
                <a:latin typeface="+mj-lt"/>
              </a:rPr>
              <a:t>   Resilience is the ability to get up off the ground, brush yourself off, and keep moving on</a:t>
            </a:r>
            <a:r>
              <a:rPr lang="en-NZ" sz="11200" dirty="0" smtClean="0"/>
              <a:t>.</a:t>
            </a:r>
          </a:p>
          <a:p>
            <a:pPr>
              <a:lnSpc>
                <a:spcPct val="110000"/>
              </a:lnSpc>
              <a:buNone/>
            </a:pPr>
            <a:r>
              <a:rPr lang="en-NZ" sz="11200" dirty="0" smtClean="0"/>
              <a:t>	It’s also when you can handle stress and hard times in life.</a:t>
            </a:r>
          </a:p>
          <a:p>
            <a:pPr>
              <a:lnSpc>
                <a:spcPct val="120000"/>
              </a:lnSpc>
              <a:buNone/>
            </a:pPr>
            <a:r>
              <a:rPr lang="en-NZ" sz="11200" dirty="0" smtClean="0"/>
              <a:t>	</a:t>
            </a:r>
            <a:endParaRPr lang="en-NZ" sz="11200" dirty="0"/>
          </a:p>
        </p:txBody>
      </p:sp>
      <p:pic>
        <p:nvPicPr>
          <p:cNvPr id="1026" name="Picture 2"/>
          <p:cNvPicPr>
            <a:picLocks noChangeAspect="1" noChangeArrowheads="1"/>
          </p:cNvPicPr>
          <p:nvPr/>
        </p:nvPicPr>
        <p:blipFill>
          <a:blip r:embed="rId3" cstate="print"/>
          <a:srcRect/>
          <a:stretch>
            <a:fillRect/>
          </a:stretch>
        </p:blipFill>
        <p:spPr bwMode="auto">
          <a:xfrm>
            <a:off x="4816348" y="2833515"/>
            <a:ext cx="3238500" cy="1614488"/>
          </a:xfrm>
          <a:prstGeom prst="rect">
            <a:avLst/>
          </a:prstGeom>
          <a:noFill/>
          <a:ln w="9525">
            <a:noFill/>
            <a:miter lim="800000"/>
            <a:headEnd/>
            <a:tailEnd/>
          </a:ln>
          <a:effectLst/>
        </p:spPr>
      </p:pic>
      <p:sp>
        <p:nvSpPr>
          <p:cNvPr id="7" name="TextBox 6"/>
          <p:cNvSpPr txBox="1"/>
          <p:nvPr/>
        </p:nvSpPr>
        <p:spPr>
          <a:xfrm>
            <a:off x="504496" y="2766848"/>
            <a:ext cx="3775841" cy="1569660"/>
          </a:xfrm>
          <a:prstGeom prst="rect">
            <a:avLst/>
          </a:prstGeom>
          <a:noFill/>
        </p:spPr>
        <p:txBody>
          <a:bodyPr wrap="square" rtlCol="0">
            <a:spAutoFit/>
          </a:bodyPr>
          <a:lstStyle/>
          <a:p>
            <a:r>
              <a:rPr lang="en-NZ" sz="2400" b="1" dirty="0" smtClean="0">
                <a:latin typeface="+mj-lt"/>
              </a:rPr>
              <a:t>It is also the ability to become strong, healthy, or successful again after something bad happens</a:t>
            </a:r>
            <a:endParaRPr lang="en-NZ" sz="2400" b="1" dirty="0">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643" y="273845"/>
            <a:ext cx="7149688" cy="773906"/>
          </a:xfrm>
        </p:spPr>
        <p:txBody>
          <a:bodyPr>
            <a:normAutofit fontScale="90000"/>
          </a:bodyPr>
          <a:lstStyle/>
          <a:p>
            <a:r>
              <a:rPr lang="en-NZ" dirty="0" smtClean="0"/>
              <a:t/>
            </a:r>
            <a:br>
              <a:rPr lang="en-NZ" dirty="0" smtClean="0"/>
            </a:br>
            <a:endParaRPr lang="en-NZ" dirty="0"/>
          </a:p>
        </p:txBody>
      </p:sp>
      <p:sp>
        <p:nvSpPr>
          <p:cNvPr id="3" name="Slide Number Placeholder 2"/>
          <p:cNvSpPr>
            <a:spLocks noGrp="1"/>
          </p:cNvSpPr>
          <p:nvPr>
            <p:ph type="sldNum" sz="quarter" idx="12"/>
          </p:nvPr>
        </p:nvSpPr>
        <p:spPr/>
        <p:txBody>
          <a:bodyPr/>
          <a:lstStyle/>
          <a:p>
            <a:pPr algn="l"/>
            <a:fld id="{13468063-9C21-4834-88E3-ACB04C56D52D}" type="slidenum">
              <a:rPr lang="en-NZ" smtClean="0"/>
              <a:pPr algn="l"/>
              <a:t>8</a:t>
            </a:fld>
            <a:endParaRPr lang="en-NZ" dirty="0"/>
          </a:p>
        </p:txBody>
      </p:sp>
      <p:pic>
        <p:nvPicPr>
          <p:cNvPr id="1030" name="Picture 6" descr="C:\Users\bauckhamj\AppData\Local\Microsoft\Windows\Temporary Internet Files\Content.IE5\QCZ4SQHK\Stress-ZebraStripes[1].gif"/>
          <p:cNvPicPr>
            <a:picLocks noChangeAspect="1" noChangeArrowheads="1"/>
          </p:cNvPicPr>
          <p:nvPr/>
        </p:nvPicPr>
        <p:blipFill>
          <a:blip r:embed="rId3" cstate="print"/>
          <a:srcRect/>
          <a:stretch>
            <a:fillRect/>
          </a:stretch>
        </p:blipFill>
        <p:spPr bwMode="auto">
          <a:xfrm>
            <a:off x="5053324" y="1900052"/>
            <a:ext cx="3057525" cy="2857500"/>
          </a:xfrm>
          <a:prstGeom prst="rect">
            <a:avLst/>
          </a:prstGeom>
          <a:noFill/>
        </p:spPr>
      </p:pic>
      <p:sp>
        <p:nvSpPr>
          <p:cNvPr id="4" name="Text Placeholder 3"/>
          <p:cNvSpPr>
            <a:spLocks noGrp="1"/>
          </p:cNvSpPr>
          <p:nvPr>
            <p:ph type="body" sz="quarter" idx="13"/>
          </p:nvPr>
        </p:nvSpPr>
        <p:spPr>
          <a:xfrm>
            <a:off x="213013" y="502523"/>
            <a:ext cx="7826581" cy="3221831"/>
          </a:xfrm>
        </p:spPr>
        <p:txBody>
          <a:bodyPr>
            <a:normAutofit/>
          </a:bodyPr>
          <a:lstStyle/>
          <a:p>
            <a:pPr>
              <a:buNone/>
            </a:pPr>
            <a:r>
              <a:rPr lang="en-US" sz="3200" dirty="0" smtClean="0"/>
              <a:t>	Resilience is more accessible and available to some people than for others, but everyone can </a:t>
            </a:r>
            <a:r>
              <a:rPr lang="en-NZ" sz="3200" dirty="0" smtClean="0"/>
              <a:t>strengthen their resilience.</a:t>
            </a:r>
            <a:endParaRPr lang="en-NZ" sz="3200" dirty="0">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148" y="247126"/>
            <a:ext cx="7885959" cy="773906"/>
          </a:xfrm>
        </p:spPr>
        <p:txBody>
          <a:bodyPr>
            <a:normAutofit fontScale="90000"/>
          </a:bodyPr>
          <a:lstStyle/>
          <a:p>
            <a:r>
              <a:rPr lang="en-NZ" dirty="0" smtClean="0"/>
              <a:t/>
            </a:r>
            <a:br>
              <a:rPr lang="en-NZ" dirty="0" smtClean="0"/>
            </a:br>
            <a:r>
              <a:rPr lang="en-NZ" dirty="0" smtClean="0"/>
              <a:t>A number of factors contribute to</a:t>
            </a:r>
            <a:br>
              <a:rPr lang="en-NZ" dirty="0" smtClean="0"/>
            </a:br>
            <a:r>
              <a:rPr lang="en-NZ" dirty="0" smtClean="0"/>
              <a:t> how well people adapt to adversity</a:t>
            </a:r>
            <a:endParaRPr lang="en-NZ" dirty="0"/>
          </a:p>
        </p:txBody>
      </p:sp>
      <p:sp>
        <p:nvSpPr>
          <p:cNvPr id="3" name="Slide Number Placeholder 2"/>
          <p:cNvSpPr>
            <a:spLocks noGrp="1"/>
          </p:cNvSpPr>
          <p:nvPr>
            <p:ph type="sldNum" sz="quarter" idx="12"/>
          </p:nvPr>
        </p:nvSpPr>
        <p:spPr/>
        <p:txBody>
          <a:bodyPr/>
          <a:lstStyle/>
          <a:p>
            <a:pPr algn="l"/>
            <a:fld id="{13468063-9C21-4834-88E3-ACB04C56D52D}" type="slidenum">
              <a:rPr lang="en-NZ" smtClean="0"/>
              <a:pPr algn="l"/>
              <a:t>9</a:t>
            </a:fld>
            <a:endParaRPr lang="en-NZ" dirty="0"/>
          </a:p>
        </p:txBody>
      </p:sp>
      <p:sp>
        <p:nvSpPr>
          <p:cNvPr id="4" name="Text Placeholder 3"/>
          <p:cNvSpPr>
            <a:spLocks noGrp="1"/>
          </p:cNvSpPr>
          <p:nvPr>
            <p:ph type="body" sz="quarter" idx="13"/>
          </p:nvPr>
        </p:nvSpPr>
        <p:spPr>
          <a:xfrm>
            <a:off x="462397" y="583373"/>
            <a:ext cx="7826581" cy="4221680"/>
          </a:xfrm>
        </p:spPr>
        <p:txBody>
          <a:bodyPr>
            <a:normAutofit fontScale="47500" lnSpcReduction="20000"/>
          </a:bodyPr>
          <a:lstStyle/>
          <a:p>
            <a:pPr>
              <a:buNone/>
            </a:pPr>
            <a:r>
              <a:rPr lang="en-NZ" sz="6000" dirty="0" smtClean="0">
                <a:latin typeface="Calibri" pitchFamily="34" charset="0"/>
              </a:rPr>
              <a:t>	</a:t>
            </a:r>
            <a:endParaRPr lang="en-NZ" sz="6000" b="1" dirty="0" smtClean="0">
              <a:latin typeface="Calibri" pitchFamily="34" charset="0"/>
            </a:endParaRPr>
          </a:p>
          <a:p>
            <a:pPr>
              <a:buNone/>
            </a:pPr>
            <a:endParaRPr lang="en-NZ" sz="4400" b="1" dirty="0" smtClean="0">
              <a:latin typeface="Calibri" pitchFamily="34" charset="0"/>
            </a:endParaRPr>
          </a:p>
          <a:p>
            <a:pPr marL="1143000" indent="-1143000">
              <a:lnSpc>
                <a:spcPct val="120000"/>
              </a:lnSpc>
              <a:buFont typeface="+mj-lt"/>
              <a:buAutoNum type="arabicPeriod"/>
            </a:pPr>
            <a:r>
              <a:rPr lang="en-NZ" sz="5100" dirty="0" smtClean="0"/>
              <a:t>Having caring and supportive relationships within and outside the family</a:t>
            </a:r>
          </a:p>
          <a:p>
            <a:pPr marL="1143000" indent="-1143000">
              <a:lnSpc>
                <a:spcPct val="120000"/>
              </a:lnSpc>
              <a:buFont typeface="+mj-lt"/>
              <a:buAutoNum type="arabicPeriod"/>
            </a:pPr>
            <a:r>
              <a:rPr lang="en-NZ" sz="5100" dirty="0" smtClean="0"/>
              <a:t>The capacity to make realistic plans and take steps to carry them out</a:t>
            </a:r>
          </a:p>
          <a:p>
            <a:pPr marL="1143000" indent="-1143000">
              <a:lnSpc>
                <a:spcPct val="120000"/>
              </a:lnSpc>
              <a:buFont typeface="+mj-lt"/>
              <a:buAutoNum type="arabicPeriod"/>
            </a:pPr>
            <a:r>
              <a:rPr lang="en-NZ" sz="5100" dirty="0" smtClean="0"/>
              <a:t>A positive view of yourself and confidence in your strengths and abilities</a:t>
            </a:r>
          </a:p>
          <a:p>
            <a:pPr marL="1143000" indent="-1143000">
              <a:lnSpc>
                <a:spcPct val="120000"/>
              </a:lnSpc>
              <a:buFont typeface="+mj-lt"/>
              <a:buAutoNum type="arabicPeriod"/>
            </a:pPr>
            <a:r>
              <a:rPr lang="en-NZ" sz="5100" dirty="0" smtClean="0"/>
              <a:t>The capacity to manage strong feelings and impulses</a:t>
            </a:r>
          </a:p>
          <a:p>
            <a:pPr marL="514350" indent="-514350">
              <a:buFont typeface="+mj-lt"/>
              <a:buAutoNum type="arabicPeriod"/>
            </a:pPr>
            <a:endParaRPr lang="en-NZ" sz="32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Title Arial bold 40pts&amp;quot;&quot;/&gt;&lt;property id=&quot;20307&quot; value=&quot;263&quot;/&gt;&lt;/object&gt;&lt;object type=&quot;3&quot; unique_id=&quot;10011&quot;&gt;&lt;property id=&quot;20148&quot; value=&quot;5&quot;/&gt;&lt;property id=&quot;20300&quot; value=&quot;Slide 15&quot;/&gt;&lt;property id=&quot;20307&quot; value=&quot;269&quot;/&gt;&lt;/object&gt;&lt;object type=&quot;3&quot; unique_id=&quot;10060&quot;&gt;&lt;property id=&quot;20148&quot; value=&quot;5&quot;/&gt;&lt;property id=&quot;20300&quot; value=&quot;Slide 6 - &amp;quot;Title Arial bold 36pts&amp;quot;&quot;/&gt;&lt;property id=&quot;20307&quot; value=&quot;272&quot;/&gt;&lt;/object&gt;&lt;object type=&quot;3&quot; unique_id=&quot;10061&quot;&gt;&lt;property id=&quot;20148&quot; value=&quot;5&quot;/&gt;&lt;property id=&quot;20300&quot; value=&quot;Slide 7 - &amp;quot;Title (Arial bold 36pts)&amp;quot;&quot;/&gt;&lt;property id=&quot;20307&quot; value=&quot;273&quot;/&gt;&lt;/object&gt;&lt;object type=&quot;3&quot; unique_id=&quot;10063&quot;&gt;&lt;property id=&quot;20148&quot; value=&quot;5&quot;/&gt;&lt;property id=&quot;20300&quot; value=&quot;Slide 11 - &amp;quot;Section break 1&amp;#x0D;&amp;#x0A;Arial 28pts&amp;quot;&quot;/&gt;&lt;property id=&quot;20307&quot; value=&quot;275&quot;/&gt;&lt;/object&gt;&lt;object type=&quot;3&quot; unique_id=&quot;10064&quot;&gt;&lt;property id=&quot;20148&quot; value=&quot;5&quot;/&gt;&lt;property id=&quot;20300&quot; value=&quot;Slide 12 - &amp;quot;Section break 2&amp;#x0D;&amp;#x0A;Arial 28pts&amp;quot;&quot;/&gt;&lt;property id=&quot;20307&quot; value=&quot;276&quot;/&gt;&lt;/object&gt;&lt;object type=&quot;3&quot; unique_id=&quot;10065&quot;&gt;&lt;property id=&quot;20148&quot; value=&quot;5&quot;/&gt;&lt;property id=&quot;20300&quot; value=&quot;Slide 13 - &amp;quot;Section break without picture&amp;#x0D;&amp;#x0A;Arial 28pts&amp;quot;&quot;/&gt;&lt;property id=&quot;20307&quot; value=&quot;277&quot;/&gt;&lt;/object&gt;&lt;object type=&quot;3&quot; unique_id=&quot;10124&quot;&gt;&lt;property id=&quot;20148&quot; value=&quot;5&quot;/&gt;&lt;property id=&quot;20300&quot; value=&quot;Slide 3&quot;/&gt;&lt;property id=&quot;20307&quot; value=&quot;278&quot;/&gt;&lt;/object&gt;&lt;object type=&quot;3&quot; unique_id=&quot;10234&quot;&gt;&lt;property id=&quot;20148&quot; value=&quot;5&quot;/&gt;&lt;property id=&quot;20300&quot; value=&quot;Slide 9 - &amp;quot;Chart comparison&amp;quot;&quot;/&gt;&lt;property id=&quot;20307&quot; value=&quot;281&quot;/&gt;&lt;/object&gt;&lt;object type=&quot;3&quot; unique_id=&quot;10274&quot;&gt;&lt;property id=&quot;20148&quot; value=&quot;5&quot;/&gt;&lt;property id=&quot;20300&quot; value=&quot;Slide 4 - &amp;quot;Contents page (Arial 36pts)&amp;quot;&quot;/&gt;&lt;property id=&quot;20307&quot; value=&quot;282&quot;/&gt;&lt;/object&gt;&lt;object type=&quot;3&quot; unique_id=&quot;10275&quot;&gt;&lt;property id=&quot;20148&quot; value=&quot;5&quot;/&gt;&lt;property id=&quot;20300&quot; value=&quot;Slide 5 - &amp;quot;Examples of text (Arial 20pts)&amp;quot;&quot;/&gt;&lt;property id=&quot;20307&quot; value=&quot;284&quot;/&gt;&lt;/object&gt;&lt;object type=&quot;3&quot; unique_id=&quot;10276&quot;&gt;&lt;property id=&quot;20148&quot; value=&quot;5&quot;/&gt;&lt;property id=&quot;20300&quot; value=&quot;Slide 14 - &amp;quot;Topics discussed Arial (36pts)&amp;quot;&quot;/&gt;&lt;property id=&quot;20307&quot; value=&quot;283&quot;/&gt;&lt;/object&gt;&lt;object type=&quot;3&quot; unique_id=&quot;10292&quot;&gt;&lt;property id=&quot;20148&quot; value=&quot;5&quot;/&gt;&lt;property id=&quot;20300&quot; value=&quot;Slide 10 - &amp;quot;Table : Header (arial 36pts)&amp;quot;&quot;/&gt;&lt;property id=&quot;20307&quot; value=&quot;285&quot;/&gt;&lt;/object&gt;&lt;object type=&quot;3&quot; unique_id=&quot;10357&quot;&gt;&lt;property id=&quot;20148&quot; value=&quot;5&quot;/&gt;&lt;property id=&quot;20300&quot; value=&quot;Slide 2&quot;/&gt;&lt;property id=&quot;20307&quot; value=&quot;286&quot;/&gt;&lt;/object&gt;&lt;object type=&quot;3&quot; unique_id=&quot;10698&quot;&gt;&lt;property id=&quot;20148&quot; value=&quot;5&quot;/&gt;&lt;property id=&quot;20300&quot; value=&quot;Slide 8 - &amp;quot;Chart and context&amp;quot;&quot;/&gt;&lt;property id=&quot;20307&quot; value=&quot;287&quot;/&gt;&lt;/object&gt;&lt;/object&gt;&lt;/object&gt;&lt;/database&gt;"/>
  <p:tag name="SECTOMILLISECCONVERTED" val="1"/>
</p:tagLst>
</file>

<file path=ppt/theme/_rels/theme2.xml.rels><?xml version="1.0" encoding="UTF-8" standalone="yes"?>
<Relationships xmlns="http://schemas.openxmlformats.org/package/2006/relationships"><Relationship Id="rId1" Type="http://schemas.openxmlformats.org/officeDocument/2006/relationships/image" Target="../media/image18.jpeg"/></Relationships>
</file>

<file path=ppt/theme/theme1.xml><?xml version="1.0" encoding="utf-8"?>
<a:theme xmlns:a="http://schemas.openxmlformats.org/drawingml/2006/main" name="Presentation-blue">
  <a:themeElements>
    <a:clrScheme name="Custom 6">
      <a:dk1>
        <a:sysClr val="windowText" lastClr="000000"/>
      </a:dk1>
      <a:lt1>
        <a:sysClr val="window" lastClr="FFFFFF"/>
      </a:lt1>
      <a:dk2>
        <a:srgbClr val="2A6EBB"/>
      </a:dk2>
      <a:lt2>
        <a:srgbClr val="E6E6E6"/>
      </a:lt2>
      <a:accent1>
        <a:srgbClr val="2A6EBB"/>
      </a:accent1>
      <a:accent2>
        <a:srgbClr val="20419A"/>
      </a:accent2>
      <a:accent3>
        <a:srgbClr val="6E99D4"/>
      </a:accent3>
      <a:accent4>
        <a:srgbClr val="C5D6E8"/>
      </a:accent4>
      <a:accent5>
        <a:srgbClr val="3F3F3F"/>
      </a:accent5>
      <a:accent6>
        <a:srgbClr val="7F7F7F"/>
      </a:accent6>
      <a:hlink>
        <a:srgbClr val="000000"/>
      </a:hlink>
      <a:folHlink>
        <a:srgbClr val="6E99D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MoE PowerPoint Presentation Template (Red)" id="{7F4B16DE-581D-4439-AB16-434500515495}" vid="{E10AD9FD-AC0E-4A21-8EF8-838AED756B51}"/>
    </a:ext>
  </a:extLst>
</a:theme>
</file>

<file path=ppt/theme/theme2.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16724</TotalTime>
  <Words>2289</Words>
  <Application>Microsoft Office PowerPoint</Application>
  <PresentationFormat>On-screen Show (16:9)</PresentationFormat>
  <Paragraphs>326</Paragraphs>
  <Slides>49</Slides>
  <Notes>23</Notes>
  <HiddenSlides>0</HiddenSlides>
  <MMClips>2</MMClips>
  <ScaleCrop>false</ScaleCrop>
  <HeadingPairs>
    <vt:vector size="4" baseType="variant">
      <vt:variant>
        <vt:lpstr>Theme</vt:lpstr>
      </vt:variant>
      <vt:variant>
        <vt:i4>2</vt:i4>
      </vt:variant>
      <vt:variant>
        <vt:lpstr>Slide Titles</vt:lpstr>
      </vt:variant>
      <vt:variant>
        <vt:i4>49</vt:i4>
      </vt:variant>
    </vt:vector>
  </HeadingPairs>
  <TitlesOfParts>
    <vt:vector size="51" baseType="lpstr">
      <vt:lpstr>Presentation-blue</vt:lpstr>
      <vt:lpstr>Aspect</vt:lpstr>
      <vt:lpstr>Building Resilience</vt:lpstr>
      <vt:lpstr>BUILDING RESILIENCE </vt:lpstr>
      <vt:lpstr>Slide 3</vt:lpstr>
      <vt:lpstr>Slide 4</vt:lpstr>
      <vt:lpstr> </vt:lpstr>
      <vt:lpstr> </vt:lpstr>
      <vt:lpstr>WHAT IS RESILIENCE? </vt:lpstr>
      <vt:lpstr> </vt:lpstr>
      <vt:lpstr> A number of factors contribute to  how well people adapt to adversity</vt:lpstr>
      <vt:lpstr>Slide 10</vt:lpstr>
      <vt:lpstr>Cognitive Behavioural Therapy CBT </vt:lpstr>
      <vt:lpstr>Slide 12</vt:lpstr>
      <vt:lpstr> Skills and Strategies</vt:lpstr>
      <vt:lpstr>Slide 14</vt:lpstr>
      <vt:lpstr>Slide 15</vt:lpstr>
      <vt:lpstr>Slide 16</vt:lpstr>
      <vt:lpstr>Slide 17</vt:lpstr>
      <vt:lpstr>Slide 18</vt:lpstr>
      <vt:lpstr>Growth mindset </vt:lpstr>
      <vt:lpstr>Slide 20</vt:lpstr>
      <vt:lpstr>Slide 21</vt:lpstr>
      <vt:lpstr> Skills and Strategies</vt:lpstr>
      <vt:lpstr>Awareness of neurological development </vt:lpstr>
      <vt:lpstr>Slide 24</vt:lpstr>
      <vt:lpstr>Slide 25</vt:lpstr>
      <vt:lpstr>Slide 26</vt:lpstr>
      <vt:lpstr> </vt:lpstr>
      <vt:lpstr>Why provide resilience training</vt:lpstr>
      <vt:lpstr> </vt:lpstr>
      <vt:lpstr>Slide 30</vt:lpstr>
      <vt:lpstr>School -Wide</vt:lpstr>
      <vt:lpstr>School Culture/Traditions</vt:lpstr>
      <vt:lpstr>School Organisation/Routines</vt:lpstr>
      <vt:lpstr>NZ Curriculum</vt:lpstr>
      <vt:lpstr>NZ Curriculum</vt:lpstr>
      <vt:lpstr>Health and Physical Education</vt:lpstr>
      <vt:lpstr>Well-Being of Staff</vt:lpstr>
      <vt:lpstr>Explicit teaching of the skills and strategies to be resilient</vt:lpstr>
      <vt:lpstr>Consistent Teacher Practise  </vt:lpstr>
      <vt:lpstr>Support Systems</vt:lpstr>
      <vt:lpstr>Community and whanau </vt:lpstr>
      <vt:lpstr>Next Steps: Resilience in New Zealand schools</vt:lpstr>
      <vt:lpstr>My FRIENDS Youth Resilience programme</vt:lpstr>
      <vt:lpstr>Learnings from the evaluation</vt:lpstr>
      <vt:lpstr>Slide 45</vt:lpstr>
      <vt:lpstr>Slide 46</vt:lpstr>
      <vt:lpstr>Mental Health Package – improving learning environments and build resilience (August 2017) </vt:lpstr>
      <vt:lpstr> </vt:lpstr>
      <vt:lpstr>Slide 49</vt:lpstr>
    </vt:vector>
  </TitlesOfParts>
  <Company>Ministry of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Arial bold 40pts</dc:title>
  <dc:creator>Jenny Bauckham</dc:creator>
  <cp:lastModifiedBy>bauckhamj</cp:lastModifiedBy>
  <cp:revision>772</cp:revision>
  <dcterms:created xsi:type="dcterms:W3CDTF">2017-02-28T21:26:08Z</dcterms:created>
  <dcterms:modified xsi:type="dcterms:W3CDTF">2017-09-04T01:06:12Z</dcterms:modified>
</cp:coreProperties>
</file>